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2"/>
  </p:notesMasterIdLst>
  <p:sldIdLst>
    <p:sldId id="384" r:id="rId5"/>
    <p:sldId id="1124" r:id="rId6"/>
    <p:sldId id="1278" r:id="rId7"/>
    <p:sldId id="1298" r:id="rId8"/>
    <p:sldId id="1279" r:id="rId9"/>
    <p:sldId id="1299" r:id="rId10"/>
    <p:sldId id="1280" r:id="rId11"/>
    <p:sldId id="1300" r:id="rId12"/>
    <p:sldId id="1281" r:id="rId13"/>
    <p:sldId id="1301" r:id="rId14"/>
    <p:sldId id="1282" r:id="rId15"/>
    <p:sldId id="1302" r:id="rId16"/>
    <p:sldId id="1283" r:id="rId17"/>
    <p:sldId id="1303" r:id="rId18"/>
    <p:sldId id="1284" r:id="rId19"/>
    <p:sldId id="1304" r:id="rId20"/>
    <p:sldId id="1285" r:id="rId21"/>
    <p:sldId id="1305" r:id="rId22"/>
    <p:sldId id="1286" r:id="rId23"/>
    <p:sldId id="1306" r:id="rId24"/>
    <p:sldId id="1293" r:id="rId25"/>
    <p:sldId id="1291" r:id="rId26"/>
    <p:sldId id="1292" r:id="rId27"/>
    <p:sldId id="1294" r:id="rId28"/>
    <p:sldId id="1296" r:id="rId29"/>
    <p:sldId id="1307" r:id="rId30"/>
    <p:sldId id="1308" r:id="rId31"/>
    <p:sldId id="1309" r:id="rId32"/>
    <p:sldId id="1310" r:id="rId33"/>
    <p:sldId id="1311" r:id="rId34"/>
    <p:sldId id="1312" r:id="rId35"/>
    <p:sldId id="1267" r:id="rId36"/>
    <p:sldId id="1314" r:id="rId37"/>
    <p:sldId id="1315" r:id="rId38"/>
    <p:sldId id="1316" r:id="rId39"/>
    <p:sldId id="1317" r:id="rId40"/>
    <p:sldId id="1218"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5E294A-2CE3-8A4A-BEC2-4D8144E73E64}" v="790" dt="2025-11-27T04:27:57.816"/>
    <p1510:client id="{7DC64379-B07D-4B48-868B-407E8C781323}" v="20" dt="2025-11-27T07:34:04.4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86447"/>
  </p:normalViewPr>
  <p:slideViewPr>
    <p:cSldViewPr snapToGrid="0">
      <p:cViewPr varScale="1">
        <p:scale>
          <a:sx n="93" d="100"/>
          <a:sy n="93" d="100"/>
        </p:scale>
        <p:origin x="216" y="28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id Nabi Lecturer FCSE" userId="22162f9c-d122-430c-b6e9-ac8024b7b6c6" providerId="ADAL" clId="{DD5E6D33-3D6A-EF44-864F-5F2737F54E73}"/>
    <pc:docChg chg="undo custSel addSld modSld sldOrd">
      <pc:chgData name="Said Nabi Lecturer FCSE" userId="22162f9c-d122-430c-b6e9-ac8024b7b6c6" providerId="ADAL" clId="{DD5E6D33-3D6A-EF44-864F-5F2737F54E73}" dt="2025-09-30T05:43:54.837" v="181" actId="20578"/>
      <pc:docMkLst>
        <pc:docMk/>
      </pc:docMkLst>
    </pc:docChg>
  </pc:docChgLst>
  <pc:docChgLst>
    <pc:chgData name="Said Nabi Lecturer FCSE" userId="22162f9c-d122-430c-b6e9-ac8024b7b6c6" providerId="ADAL" clId="{3C2EED44-34BE-BD45-BA3D-D6EE60DC1207}"/>
    <pc:docChg chg="undo custSel addSld modSld sldOrd">
      <pc:chgData name="Said Nabi Lecturer FCSE" userId="22162f9c-d122-430c-b6e9-ac8024b7b6c6" providerId="ADAL" clId="{3C2EED44-34BE-BD45-BA3D-D6EE60DC1207}" dt="2025-10-03T07:42:12.002" v="464" actId="1035"/>
      <pc:docMkLst>
        <pc:docMk/>
      </pc:docMkLst>
      <pc:sldChg chg="modSp mod">
        <pc:chgData name="Said Nabi Lecturer FCSE" userId="22162f9c-d122-430c-b6e9-ac8024b7b6c6" providerId="ADAL" clId="{3C2EED44-34BE-BD45-BA3D-D6EE60DC1207}" dt="2025-10-03T05:18:40.850" v="3" actId="20577"/>
        <pc:sldMkLst>
          <pc:docMk/>
          <pc:sldMk cId="1696953445" sldId="384"/>
        </pc:sldMkLst>
      </pc:sldChg>
    </pc:docChg>
  </pc:docChgLst>
  <pc:docChgLst>
    <pc:chgData name="Said Nabi Lecturer FCSE" userId="22162f9c-d122-430c-b6e9-ac8024b7b6c6" providerId="ADAL" clId="{7DC64379-B07D-4B48-868B-407E8C781323}"/>
    <pc:docChg chg="modSld">
      <pc:chgData name="Said Nabi Lecturer FCSE" userId="22162f9c-d122-430c-b6e9-ac8024b7b6c6" providerId="ADAL" clId="{7DC64379-B07D-4B48-868B-407E8C781323}" dt="2025-11-27T07:35:29.594" v="28" actId="20577"/>
      <pc:docMkLst>
        <pc:docMk/>
      </pc:docMkLst>
      <pc:sldChg chg="modSp">
        <pc:chgData name="Said Nabi Lecturer FCSE" userId="22162f9c-d122-430c-b6e9-ac8024b7b6c6" providerId="ADAL" clId="{7DC64379-B07D-4B48-868B-407E8C781323}" dt="2025-11-27T07:34:04.434" v="19" actId="20577"/>
        <pc:sldMkLst>
          <pc:docMk/>
          <pc:sldMk cId="3364439907" sldId="1124"/>
        </pc:sldMkLst>
        <pc:spChg chg="mod">
          <ac:chgData name="Said Nabi Lecturer FCSE" userId="22162f9c-d122-430c-b6e9-ac8024b7b6c6" providerId="ADAL" clId="{7DC64379-B07D-4B48-868B-407E8C781323}" dt="2025-11-27T07:34:04.434" v="19" actId="20577"/>
          <ac:spMkLst>
            <pc:docMk/>
            <pc:sldMk cId="3364439907" sldId="1124"/>
            <ac:spMk id="3" creationId="{3A2DEC95-DCE2-DE72-424C-58584EE884C8}"/>
          </ac:spMkLst>
        </pc:spChg>
      </pc:sldChg>
      <pc:sldChg chg="modNotesTx">
        <pc:chgData name="Said Nabi Lecturer FCSE" userId="22162f9c-d122-430c-b6e9-ac8024b7b6c6" providerId="ADAL" clId="{7DC64379-B07D-4B48-868B-407E8C781323}" dt="2025-11-27T07:34:30.318" v="20" actId="20577"/>
        <pc:sldMkLst>
          <pc:docMk/>
          <pc:sldMk cId="2631238936" sldId="1282"/>
        </pc:sldMkLst>
      </pc:sldChg>
      <pc:sldChg chg="modNotesTx">
        <pc:chgData name="Said Nabi Lecturer FCSE" userId="22162f9c-d122-430c-b6e9-ac8024b7b6c6" providerId="ADAL" clId="{7DC64379-B07D-4B48-868B-407E8C781323}" dt="2025-11-27T07:34:37.748" v="21" actId="20577"/>
        <pc:sldMkLst>
          <pc:docMk/>
          <pc:sldMk cId="934195758" sldId="1283"/>
        </pc:sldMkLst>
      </pc:sldChg>
      <pc:sldChg chg="modNotesTx">
        <pc:chgData name="Said Nabi Lecturer FCSE" userId="22162f9c-d122-430c-b6e9-ac8024b7b6c6" providerId="ADAL" clId="{7DC64379-B07D-4B48-868B-407E8C781323}" dt="2025-11-27T07:34:44.695" v="22" actId="20577"/>
        <pc:sldMkLst>
          <pc:docMk/>
          <pc:sldMk cId="1164820952" sldId="1284"/>
        </pc:sldMkLst>
      </pc:sldChg>
      <pc:sldChg chg="modNotesTx">
        <pc:chgData name="Said Nabi Lecturer FCSE" userId="22162f9c-d122-430c-b6e9-ac8024b7b6c6" providerId="ADAL" clId="{7DC64379-B07D-4B48-868B-407E8C781323}" dt="2025-11-27T07:34:52.150" v="23" actId="20577"/>
        <pc:sldMkLst>
          <pc:docMk/>
          <pc:sldMk cId="933072674" sldId="1285"/>
        </pc:sldMkLst>
      </pc:sldChg>
      <pc:sldChg chg="modNotesTx">
        <pc:chgData name="Said Nabi Lecturer FCSE" userId="22162f9c-d122-430c-b6e9-ac8024b7b6c6" providerId="ADAL" clId="{7DC64379-B07D-4B48-868B-407E8C781323}" dt="2025-11-27T07:35:04.666" v="24" actId="20577"/>
        <pc:sldMkLst>
          <pc:docMk/>
          <pc:sldMk cId="2306373294" sldId="1292"/>
        </pc:sldMkLst>
      </pc:sldChg>
      <pc:sldChg chg="modNotesTx">
        <pc:chgData name="Said Nabi Lecturer FCSE" userId="22162f9c-d122-430c-b6e9-ac8024b7b6c6" providerId="ADAL" clId="{7DC64379-B07D-4B48-868B-407E8C781323}" dt="2025-11-27T07:35:09.956" v="25" actId="20577"/>
        <pc:sldMkLst>
          <pc:docMk/>
          <pc:sldMk cId="2787239569" sldId="1294"/>
        </pc:sldMkLst>
      </pc:sldChg>
      <pc:sldChg chg="modNotesTx">
        <pc:chgData name="Said Nabi Lecturer FCSE" userId="22162f9c-d122-430c-b6e9-ac8024b7b6c6" providerId="ADAL" clId="{7DC64379-B07D-4B48-868B-407E8C781323}" dt="2025-11-27T07:35:21.079" v="26" actId="20577"/>
        <pc:sldMkLst>
          <pc:docMk/>
          <pc:sldMk cId="368955173" sldId="1309"/>
        </pc:sldMkLst>
      </pc:sldChg>
      <pc:sldChg chg="modNotesTx">
        <pc:chgData name="Said Nabi Lecturer FCSE" userId="22162f9c-d122-430c-b6e9-ac8024b7b6c6" providerId="ADAL" clId="{7DC64379-B07D-4B48-868B-407E8C781323}" dt="2025-11-27T07:35:25.442" v="27" actId="20577"/>
        <pc:sldMkLst>
          <pc:docMk/>
          <pc:sldMk cId="3193157815" sldId="1310"/>
        </pc:sldMkLst>
      </pc:sldChg>
      <pc:sldChg chg="modNotesTx">
        <pc:chgData name="Said Nabi Lecturer FCSE" userId="22162f9c-d122-430c-b6e9-ac8024b7b6c6" providerId="ADAL" clId="{7DC64379-B07D-4B48-868B-407E8C781323}" dt="2025-11-27T07:35:29.594" v="28" actId="20577"/>
        <pc:sldMkLst>
          <pc:docMk/>
          <pc:sldMk cId="3002859106" sldId="1311"/>
        </pc:sldMkLst>
      </pc:sldChg>
    </pc:docChg>
  </pc:docChgLst>
  <pc:docChgLst>
    <pc:chgData name="Said Nabi Lecturer FCSE" userId="22162f9c-d122-430c-b6e9-ac8024b7b6c6" providerId="ADAL" clId="{DB10C268-A287-DD41-8751-EB195AC7D27C}"/>
    <pc:docChg chg="modSld">
      <pc:chgData name="Said Nabi Lecturer FCSE" userId="22162f9c-d122-430c-b6e9-ac8024b7b6c6" providerId="ADAL" clId="{DB10C268-A287-DD41-8751-EB195AC7D27C}" dt="2025-09-25T05:41:04.119" v="5"/>
      <pc:docMkLst>
        <pc:docMk/>
      </pc:docMkLst>
    </pc:docChg>
  </pc:docChgLst>
  <pc:docChgLst>
    <pc:chgData name="Said Nabi Lecturer FCSE" userId="22162f9c-d122-430c-b6e9-ac8024b7b6c6" providerId="ADAL" clId="{1892CB6E-8845-D947-B747-42F855813977}"/>
    <pc:docChg chg="undo custSel addSld delSld modSld sldOrd">
      <pc:chgData name="Said Nabi Lecturer FCSE" userId="22162f9c-d122-430c-b6e9-ac8024b7b6c6" providerId="ADAL" clId="{1892CB6E-8845-D947-B747-42F855813977}" dt="2025-11-20T05:43:07.823" v="321" actId="14100"/>
      <pc:docMkLst>
        <pc:docMk/>
      </pc:docMkLst>
      <pc:sldChg chg="addSp delSp modSp mod">
        <pc:chgData name="Said Nabi Lecturer FCSE" userId="22162f9c-d122-430c-b6e9-ac8024b7b6c6" providerId="ADAL" clId="{1892CB6E-8845-D947-B747-42F855813977}" dt="2025-11-13T04:30:22.139" v="15" actId="14100"/>
        <pc:sldMkLst>
          <pc:docMk/>
          <pc:sldMk cId="2004355453" sldId="1253"/>
        </pc:sldMkLst>
      </pc:sldChg>
      <pc:sldChg chg="addSp delSp modSp mod">
        <pc:chgData name="Said Nabi Lecturer FCSE" userId="22162f9c-d122-430c-b6e9-ac8024b7b6c6" providerId="ADAL" clId="{1892CB6E-8845-D947-B747-42F855813977}" dt="2025-11-13T04:29:59.842" v="9" actId="21"/>
        <pc:sldMkLst>
          <pc:docMk/>
          <pc:sldMk cId="1070050867" sldId="1254"/>
        </pc:sldMkLst>
      </pc:sldChg>
      <pc:sldChg chg="modSp mod">
        <pc:chgData name="Said Nabi Lecturer FCSE" userId="22162f9c-d122-430c-b6e9-ac8024b7b6c6" providerId="ADAL" clId="{1892CB6E-8845-D947-B747-42F855813977}" dt="2025-11-13T04:42:16.840" v="17" actId="20577"/>
        <pc:sldMkLst>
          <pc:docMk/>
          <pc:sldMk cId="491651696" sldId="1255"/>
        </pc:sldMkLst>
      </pc:sldChg>
      <pc:sldChg chg="modNotesTx">
        <pc:chgData name="Said Nabi Lecturer FCSE" userId="22162f9c-d122-430c-b6e9-ac8024b7b6c6" providerId="ADAL" clId="{1892CB6E-8845-D947-B747-42F855813977}" dt="2025-11-17T01:30:22.740" v="20" actId="20577"/>
        <pc:sldMkLst>
          <pc:docMk/>
          <pc:sldMk cId="1151164678" sldId="1258"/>
        </pc:sldMkLst>
      </pc:sldChg>
      <pc:sldChg chg="addSp modSp mod modAnim modNotesTx">
        <pc:chgData name="Said Nabi Lecturer FCSE" userId="22162f9c-d122-430c-b6e9-ac8024b7b6c6" providerId="ADAL" clId="{1892CB6E-8845-D947-B747-42F855813977}" dt="2025-11-18T06:21:30.999" v="82" actId="1076"/>
        <pc:sldMkLst>
          <pc:docMk/>
          <pc:sldMk cId="2961832874" sldId="1261"/>
        </pc:sldMkLst>
      </pc:sldChg>
      <pc:sldChg chg="del">
        <pc:chgData name="Said Nabi Lecturer FCSE" userId="22162f9c-d122-430c-b6e9-ac8024b7b6c6" providerId="ADAL" clId="{1892CB6E-8845-D947-B747-42F855813977}" dt="2025-11-18T02:40:43.558" v="24" actId="2696"/>
        <pc:sldMkLst>
          <pc:docMk/>
          <pc:sldMk cId="3783565812" sldId="1263"/>
        </pc:sldMkLst>
      </pc:sldChg>
      <pc:sldChg chg="del">
        <pc:chgData name="Said Nabi Lecturer FCSE" userId="22162f9c-d122-430c-b6e9-ac8024b7b6c6" providerId="ADAL" clId="{1892CB6E-8845-D947-B747-42F855813977}" dt="2025-11-18T02:40:43.558" v="24" actId="2696"/>
        <pc:sldMkLst>
          <pc:docMk/>
          <pc:sldMk cId="2771707052" sldId="1264"/>
        </pc:sldMkLst>
      </pc:sldChg>
      <pc:sldChg chg="del">
        <pc:chgData name="Said Nabi Lecturer FCSE" userId="22162f9c-d122-430c-b6e9-ac8024b7b6c6" providerId="ADAL" clId="{1892CB6E-8845-D947-B747-42F855813977}" dt="2025-11-18T02:40:43.558" v="24" actId="2696"/>
        <pc:sldMkLst>
          <pc:docMk/>
          <pc:sldMk cId="4197855304" sldId="1265"/>
        </pc:sldMkLst>
      </pc:sldChg>
      <pc:sldChg chg="del">
        <pc:chgData name="Said Nabi Lecturer FCSE" userId="22162f9c-d122-430c-b6e9-ac8024b7b6c6" providerId="ADAL" clId="{1892CB6E-8845-D947-B747-42F855813977}" dt="2025-11-18T04:05:24.064" v="25" actId="2696"/>
        <pc:sldMkLst>
          <pc:docMk/>
          <pc:sldMk cId="1277994506" sldId="1266"/>
        </pc:sldMkLst>
      </pc:sldChg>
      <pc:sldChg chg="add">
        <pc:chgData name="Said Nabi Lecturer FCSE" userId="22162f9c-d122-430c-b6e9-ac8024b7b6c6" providerId="ADAL" clId="{1892CB6E-8845-D947-B747-42F855813977}" dt="2025-11-18T04:05:29.786" v="26"/>
        <pc:sldMkLst>
          <pc:docMk/>
          <pc:sldMk cId="4035709817" sldId="1266"/>
        </pc:sldMkLst>
      </pc:sldChg>
      <pc:sldChg chg="add">
        <pc:chgData name="Said Nabi Lecturer FCSE" userId="22162f9c-d122-430c-b6e9-ac8024b7b6c6" providerId="ADAL" clId="{1892CB6E-8845-D947-B747-42F855813977}" dt="2025-11-18T04:05:29.786" v="26"/>
        <pc:sldMkLst>
          <pc:docMk/>
          <pc:sldMk cId="1010021182" sldId="1267"/>
        </pc:sldMkLst>
      </pc:sldChg>
      <pc:sldChg chg="del">
        <pc:chgData name="Said Nabi Lecturer FCSE" userId="22162f9c-d122-430c-b6e9-ac8024b7b6c6" providerId="ADAL" clId="{1892CB6E-8845-D947-B747-42F855813977}" dt="2025-11-18T04:05:24.064" v="25" actId="2696"/>
        <pc:sldMkLst>
          <pc:docMk/>
          <pc:sldMk cId="2014246211" sldId="1267"/>
        </pc:sldMkLst>
      </pc:sldChg>
      <pc:sldChg chg="modSp mod">
        <pc:chgData name="Said Nabi Lecturer FCSE" userId="22162f9c-d122-430c-b6e9-ac8024b7b6c6" providerId="ADAL" clId="{1892CB6E-8845-D947-B747-42F855813977}" dt="2025-11-20T03:13:55.839" v="97" actId="20577"/>
        <pc:sldMkLst>
          <pc:docMk/>
          <pc:sldMk cId="47850072" sldId="1268"/>
        </pc:sldMkLst>
      </pc:sldChg>
      <pc:sldChg chg="modNotesTx">
        <pc:chgData name="Said Nabi Lecturer FCSE" userId="22162f9c-d122-430c-b6e9-ac8024b7b6c6" providerId="ADAL" clId="{1892CB6E-8845-D947-B747-42F855813977}" dt="2025-11-18T06:38:15.451" v="83" actId="20577"/>
        <pc:sldMkLst>
          <pc:docMk/>
          <pc:sldMk cId="1314682081" sldId="1269"/>
        </pc:sldMkLst>
      </pc:sldChg>
      <pc:sldChg chg="modSp mod modNotesTx">
        <pc:chgData name="Said Nabi Lecturer FCSE" userId="22162f9c-d122-430c-b6e9-ac8024b7b6c6" providerId="ADAL" clId="{1892CB6E-8845-D947-B747-42F855813977}" dt="2025-11-20T04:22:43.801" v="105" actId="207"/>
        <pc:sldMkLst>
          <pc:docMk/>
          <pc:sldMk cId="3807921517" sldId="1270"/>
        </pc:sldMkLst>
      </pc:sldChg>
      <pc:sldChg chg="modSp mod">
        <pc:chgData name="Said Nabi Lecturer FCSE" userId="22162f9c-d122-430c-b6e9-ac8024b7b6c6" providerId="ADAL" clId="{1892CB6E-8845-D947-B747-42F855813977}" dt="2025-11-20T04:41:11.495" v="120" actId="20577"/>
        <pc:sldMkLst>
          <pc:docMk/>
          <pc:sldMk cId="3618038641" sldId="1271"/>
        </pc:sldMkLst>
      </pc:sldChg>
      <pc:sldChg chg="addSp delSp modSp mod">
        <pc:chgData name="Said Nabi Lecturer FCSE" userId="22162f9c-d122-430c-b6e9-ac8024b7b6c6" providerId="ADAL" clId="{1892CB6E-8845-D947-B747-42F855813977}" dt="2025-11-20T05:14:42.375" v="224" actId="207"/>
        <pc:sldMkLst>
          <pc:docMk/>
          <pc:sldMk cId="654157343" sldId="1273"/>
        </pc:sldMkLst>
      </pc:sldChg>
      <pc:sldChg chg="modSp mod">
        <pc:chgData name="Said Nabi Lecturer FCSE" userId="22162f9c-d122-430c-b6e9-ac8024b7b6c6" providerId="ADAL" clId="{1892CB6E-8845-D947-B747-42F855813977}" dt="2025-11-20T05:18:07.711" v="225" actId="5793"/>
        <pc:sldMkLst>
          <pc:docMk/>
          <pc:sldMk cId="1571636620" sldId="1275"/>
        </pc:sldMkLst>
      </pc:sldChg>
      <pc:sldChg chg="addSp delSp modSp mod modAnim">
        <pc:chgData name="Said Nabi Lecturer FCSE" userId="22162f9c-d122-430c-b6e9-ac8024b7b6c6" providerId="ADAL" clId="{1892CB6E-8845-D947-B747-42F855813977}" dt="2025-11-20T05:34:13.197" v="294" actId="207"/>
        <pc:sldMkLst>
          <pc:docMk/>
          <pc:sldMk cId="2800734109" sldId="1276"/>
        </pc:sldMkLst>
      </pc:sldChg>
      <pc:sldChg chg="modSp mod">
        <pc:chgData name="Said Nabi Lecturer FCSE" userId="22162f9c-d122-430c-b6e9-ac8024b7b6c6" providerId="ADAL" clId="{1892CB6E-8845-D947-B747-42F855813977}" dt="2025-11-18T05:06:05.435" v="41" actId="207"/>
        <pc:sldMkLst>
          <pc:docMk/>
          <pc:sldMk cId="2014776065" sldId="1288"/>
        </pc:sldMkLst>
      </pc:sldChg>
      <pc:sldChg chg="del">
        <pc:chgData name="Said Nabi Lecturer FCSE" userId="22162f9c-d122-430c-b6e9-ac8024b7b6c6" providerId="ADAL" clId="{1892CB6E-8845-D947-B747-42F855813977}" dt="2025-11-18T04:05:24.064" v="25" actId="2696"/>
        <pc:sldMkLst>
          <pc:docMk/>
          <pc:sldMk cId="3088916056" sldId="1289"/>
        </pc:sldMkLst>
      </pc:sldChg>
      <pc:sldChg chg="add">
        <pc:chgData name="Said Nabi Lecturer FCSE" userId="22162f9c-d122-430c-b6e9-ac8024b7b6c6" providerId="ADAL" clId="{1892CB6E-8845-D947-B747-42F855813977}" dt="2025-11-18T04:05:29.786" v="26"/>
        <pc:sldMkLst>
          <pc:docMk/>
          <pc:sldMk cId="3717621914" sldId="1289"/>
        </pc:sldMkLst>
      </pc:sldChg>
      <pc:sldChg chg="modSp mod">
        <pc:chgData name="Said Nabi Lecturer FCSE" userId="22162f9c-d122-430c-b6e9-ac8024b7b6c6" providerId="ADAL" clId="{1892CB6E-8845-D947-B747-42F855813977}" dt="2025-11-18T06:14:36.968" v="47" actId="20577"/>
        <pc:sldMkLst>
          <pc:docMk/>
          <pc:sldMk cId="3571000408" sldId="1290"/>
        </pc:sldMkLst>
      </pc:sldChg>
      <pc:sldChg chg="addSp delSp modSp new mod modAnim">
        <pc:chgData name="Said Nabi Lecturer FCSE" userId="22162f9c-d122-430c-b6e9-ac8024b7b6c6" providerId="ADAL" clId="{1892CB6E-8845-D947-B747-42F855813977}" dt="2025-11-20T04:47:27.910" v="153"/>
        <pc:sldMkLst>
          <pc:docMk/>
          <pc:sldMk cId="3480754971" sldId="1305"/>
        </pc:sldMkLst>
      </pc:sldChg>
      <pc:sldChg chg="add del">
        <pc:chgData name="Said Nabi Lecturer FCSE" userId="22162f9c-d122-430c-b6e9-ac8024b7b6c6" providerId="ADAL" clId="{1892CB6E-8845-D947-B747-42F855813977}" dt="2025-11-18T04:29:46.917" v="28" actId="2890"/>
        <pc:sldMkLst>
          <pc:docMk/>
          <pc:sldMk cId="3550682003" sldId="1305"/>
        </pc:sldMkLst>
      </pc:sldChg>
      <pc:sldChg chg="addSp delSp modSp add mod">
        <pc:chgData name="Said Nabi Lecturer FCSE" userId="22162f9c-d122-430c-b6e9-ac8024b7b6c6" providerId="ADAL" clId="{1892CB6E-8845-D947-B747-42F855813977}" dt="2025-11-20T04:51:37.695" v="189" actId="14100"/>
        <pc:sldMkLst>
          <pc:docMk/>
          <pc:sldMk cId="2567244784" sldId="1306"/>
        </pc:sldMkLst>
      </pc:sldChg>
      <pc:sldChg chg="addSp delSp modSp add mod">
        <pc:chgData name="Said Nabi Lecturer FCSE" userId="22162f9c-d122-430c-b6e9-ac8024b7b6c6" providerId="ADAL" clId="{1892CB6E-8845-D947-B747-42F855813977}" dt="2025-11-20T05:02:33.971" v="213" actId="1076"/>
        <pc:sldMkLst>
          <pc:docMk/>
          <pc:sldMk cId="2158322818" sldId="1307"/>
        </pc:sldMkLst>
      </pc:sldChg>
      <pc:sldChg chg="addSp delSp modSp add mod">
        <pc:chgData name="Said Nabi Lecturer FCSE" userId="22162f9c-d122-430c-b6e9-ac8024b7b6c6" providerId="ADAL" clId="{1892CB6E-8845-D947-B747-42F855813977}" dt="2025-11-20T05:21:10.393" v="249" actId="1076"/>
        <pc:sldMkLst>
          <pc:docMk/>
          <pc:sldMk cId="354611621" sldId="1308"/>
        </pc:sldMkLst>
      </pc:sldChg>
      <pc:sldChg chg="addSp delSp modSp add mod modAnim">
        <pc:chgData name="Said Nabi Lecturer FCSE" userId="22162f9c-d122-430c-b6e9-ac8024b7b6c6" providerId="ADAL" clId="{1892CB6E-8845-D947-B747-42F855813977}" dt="2025-11-20T05:34:28.931" v="296"/>
        <pc:sldMkLst>
          <pc:docMk/>
          <pc:sldMk cId="3404111437" sldId="1309"/>
        </pc:sldMkLst>
      </pc:sldChg>
      <pc:sldChg chg="addSp delSp modSp add mod ord">
        <pc:chgData name="Said Nabi Lecturer FCSE" userId="22162f9c-d122-430c-b6e9-ac8024b7b6c6" providerId="ADAL" clId="{1892CB6E-8845-D947-B747-42F855813977}" dt="2025-11-20T05:43:07.823" v="321" actId="14100"/>
        <pc:sldMkLst>
          <pc:docMk/>
          <pc:sldMk cId="54253678" sldId="1310"/>
        </pc:sldMkLst>
      </pc:sldChg>
    </pc:docChg>
  </pc:docChgLst>
  <pc:docChgLst>
    <pc:chgData name="Said Nabi Lecturer FCSE" userId="22162f9c-d122-430c-b6e9-ac8024b7b6c6" providerId="ADAL" clId="{67A4F9F5-779B-5943-B14E-B85497A2BF22}"/>
    <pc:docChg chg="undo redo custSel addSld delSld modSld sldOrd">
      <pc:chgData name="Said Nabi Lecturer FCSE" userId="22162f9c-d122-430c-b6e9-ac8024b7b6c6" providerId="ADAL" clId="{67A4F9F5-779B-5943-B14E-B85497A2BF22}" dt="2025-10-30T05:26:27.517" v="13215" actId="14100"/>
      <pc:docMkLst>
        <pc:docMk/>
      </pc:docMkLst>
      <pc:sldChg chg="modSp mod">
        <pc:chgData name="Said Nabi Lecturer FCSE" userId="22162f9c-d122-430c-b6e9-ac8024b7b6c6" providerId="ADAL" clId="{67A4F9F5-779B-5943-B14E-B85497A2BF22}" dt="2025-10-18T03:57:03.136" v="9670" actId="20577"/>
        <pc:sldMkLst>
          <pc:docMk/>
          <pc:sldMk cId="1696953445" sldId="384"/>
        </pc:sldMkLst>
      </pc:sldChg>
      <pc:sldChg chg="modSp mod modAnim">
        <pc:chgData name="Said Nabi Lecturer FCSE" userId="22162f9c-d122-430c-b6e9-ac8024b7b6c6" providerId="ADAL" clId="{67A4F9F5-779B-5943-B14E-B85497A2BF22}" dt="2025-10-07T05:51:54.882" v="8223" actId="20577"/>
        <pc:sldMkLst>
          <pc:docMk/>
          <pc:sldMk cId="3364439907" sldId="1124"/>
        </pc:sldMkLst>
      </pc:sldChg>
      <pc:sldChg chg="addSp delSp modSp add del mod delAnim modAnim">
        <pc:chgData name="Said Nabi Lecturer FCSE" userId="22162f9c-d122-430c-b6e9-ac8024b7b6c6" providerId="ADAL" clId="{67A4F9F5-779B-5943-B14E-B85497A2BF22}" dt="2025-10-22T13:56:17.837" v="10722" actId="20577"/>
        <pc:sldMkLst>
          <pc:docMk/>
          <pc:sldMk cId="2929290793" sldId="1171"/>
        </pc:sldMkLst>
      </pc:sldChg>
      <pc:sldChg chg="delSp modSp new mod">
        <pc:chgData name="Said Nabi Lecturer FCSE" userId="22162f9c-d122-430c-b6e9-ac8024b7b6c6" providerId="ADAL" clId="{67A4F9F5-779B-5943-B14E-B85497A2BF22}" dt="2025-10-02T02:16:20.131" v="8012" actId="1076"/>
        <pc:sldMkLst>
          <pc:docMk/>
          <pc:sldMk cId="1185452636" sldId="1218"/>
        </pc:sldMkLst>
      </pc:sldChg>
      <pc:sldChg chg="addSp delSp modSp new mod ord modAnim">
        <pc:chgData name="Said Nabi Lecturer FCSE" userId="22162f9c-d122-430c-b6e9-ac8024b7b6c6" providerId="ADAL" clId="{67A4F9F5-779B-5943-B14E-B85497A2BF22}" dt="2025-10-21T05:58:59.498" v="10473" actId="207"/>
        <pc:sldMkLst>
          <pc:docMk/>
          <pc:sldMk cId="4121899737" sldId="1228"/>
        </pc:sldMkLst>
      </pc:sldChg>
      <pc:sldChg chg="modSp add mod modAnim">
        <pc:chgData name="Said Nabi Lecturer FCSE" userId="22162f9c-d122-430c-b6e9-ac8024b7b6c6" providerId="ADAL" clId="{67A4F9F5-779B-5943-B14E-B85497A2BF22}" dt="2025-10-21T02:54:49.823" v="10338"/>
        <pc:sldMkLst>
          <pc:docMk/>
          <pc:sldMk cId="2772810392" sldId="1243"/>
        </pc:sldMkLst>
      </pc:sldChg>
      <pc:sldChg chg="addSp delSp modSp add mod ord modAnim">
        <pc:chgData name="Said Nabi Lecturer FCSE" userId="22162f9c-d122-430c-b6e9-ac8024b7b6c6" providerId="ADAL" clId="{67A4F9F5-779B-5943-B14E-B85497A2BF22}" dt="2025-10-21T02:53:49.939" v="10335"/>
        <pc:sldMkLst>
          <pc:docMk/>
          <pc:sldMk cId="2501507078" sldId="1244"/>
        </pc:sldMkLst>
      </pc:sldChg>
      <pc:sldChg chg="addSp delSp modSp new mod addAnim delAnim modAnim">
        <pc:chgData name="Said Nabi Lecturer FCSE" userId="22162f9c-d122-430c-b6e9-ac8024b7b6c6" providerId="ADAL" clId="{67A4F9F5-779B-5943-B14E-B85497A2BF22}" dt="2025-10-21T02:56:13.863" v="10351"/>
        <pc:sldMkLst>
          <pc:docMk/>
          <pc:sldMk cId="1751128252" sldId="1245"/>
        </pc:sldMkLst>
      </pc:sldChg>
      <pc:sldChg chg="addSp delSp modSp add mod delAnim">
        <pc:chgData name="Said Nabi Lecturer FCSE" userId="22162f9c-d122-430c-b6e9-ac8024b7b6c6" providerId="ADAL" clId="{67A4F9F5-779B-5943-B14E-B85497A2BF22}" dt="2025-10-20T16:43:16.923" v="10320" actId="5793"/>
        <pc:sldMkLst>
          <pc:docMk/>
          <pc:sldMk cId="1092742553" sldId="1246"/>
        </pc:sldMkLst>
      </pc:sldChg>
      <pc:sldChg chg="modSp add mod">
        <pc:chgData name="Said Nabi Lecturer FCSE" userId="22162f9c-d122-430c-b6e9-ac8024b7b6c6" providerId="ADAL" clId="{67A4F9F5-779B-5943-B14E-B85497A2BF22}" dt="2025-10-21T03:24:28.778" v="10352"/>
        <pc:sldMkLst>
          <pc:docMk/>
          <pc:sldMk cId="1760459388" sldId="1247"/>
        </pc:sldMkLst>
      </pc:sldChg>
      <pc:sldChg chg="addSp delSp modSp add mod modAnim">
        <pc:chgData name="Said Nabi Lecturer FCSE" userId="22162f9c-d122-430c-b6e9-ac8024b7b6c6" providerId="ADAL" clId="{67A4F9F5-779B-5943-B14E-B85497A2BF22}" dt="2025-10-23T06:05:46.266" v="11081" actId="2165"/>
        <pc:sldMkLst>
          <pc:docMk/>
          <pc:sldMk cId="2263355912" sldId="1248"/>
        </pc:sldMkLst>
      </pc:sldChg>
      <pc:sldChg chg="addSp delSp modSp add mod ord">
        <pc:chgData name="Said Nabi Lecturer FCSE" userId="22162f9c-d122-430c-b6e9-ac8024b7b6c6" providerId="ADAL" clId="{67A4F9F5-779B-5943-B14E-B85497A2BF22}" dt="2025-10-20T16:43:00.593" v="10307" actId="20578"/>
        <pc:sldMkLst>
          <pc:docMk/>
          <pc:sldMk cId="1611223622" sldId="1249"/>
        </pc:sldMkLst>
      </pc:sldChg>
      <pc:sldChg chg="addSp delSp modSp add mod ord modAnim">
        <pc:chgData name="Said Nabi Lecturer FCSE" userId="22162f9c-d122-430c-b6e9-ac8024b7b6c6" providerId="ADAL" clId="{67A4F9F5-779B-5943-B14E-B85497A2BF22}" dt="2025-10-22T11:55:11.012" v="10693" actId="20577"/>
        <pc:sldMkLst>
          <pc:docMk/>
          <pc:sldMk cId="2266435415" sldId="1250"/>
        </pc:sldMkLst>
      </pc:sldChg>
      <pc:sldChg chg="delSp modSp add mod ord">
        <pc:chgData name="Said Nabi Lecturer FCSE" userId="22162f9c-d122-430c-b6e9-ac8024b7b6c6" providerId="ADAL" clId="{67A4F9F5-779B-5943-B14E-B85497A2BF22}" dt="2025-10-22T13:58:53.998" v="10729" actId="478"/>
        <pc:sldMkLst>
          <pc:docMk/>
          <pc:sldMk cId="4058084929" sldId="1251"/>
        </pc:sldMkLst>
      </pc:sldChg>
      <pc:sldChg chg="addSp delSp modSp add mod delAnim modAnim">
        <pc:chgData name="Said Nabi Lecturer FCSE" userId="22162f9c-d122-430c-b6e9-ac8024b7b6c6" providerId="ADAL" clId="{67A4F9F5-779B-5943-B14E-B85497A2BF22}" dt="2025-10-22T15:40:16.846" v="11078"/>
        <pc:sldMkLst>
          <pc:docMk/>
          <pc:sldMk cId="537363446" sldId="1252"/>
        </pc:sldMkLst>
      </pc:sldChg>
      <pc:sldChg chg="delSp new del mod">
        <pc:chgData name="Said Nabi Lecturer FCSE" userId="22162f9c-d122-430c-b6e9-ac8024b7b6c6" providerId="ADAL" clId="{67A4F9F5-779B-5943-B14E-B85497A2BF22}" dt="2025-10-22T13:58:38.227" v="10726" actId="2696"/>
        <pc:sldMkLst>
          <pc:docMk/>
          <pc:sldMk cId="3187508056" sldId="1253"/>
        </pc:sldMkLst>
      </pc:sldChg>
      <pc:sldChg chg="addSp delSp modSp add mod ord">
        <pc:chgData name="Said Nabi Lecturer FCSE" userId="22162f9c-d122-430c-b6e9-ac8024b7b6c6" providerId="ADAL" clId="{67A4F9F5-779B-5943-B14E-B85497A2BF22}" dt="2025-10-30T04:30:15.611" v="12555" actId="207"/>
        <pc:sldMkLst>
          <pc:docMk/>
          <pc:sldMk cId="2973614963" sldId="1256"/>
        </pc:sldMkLst>
      </pc:sldChg>
      <pc:sldChg chg="modSp add mod">
        <pc:chgData name="Said Nabi Lecturer FCSE" userId="22162f9c-d122-430c-b6e9-ac8024b7b6c6" providerId="ADAL" clId="{67A4F9F5-779B-5943-B14E-B85497A2BF22}" dt="2025-10-30T04:31:08.498" v="12566" actId="207"/>
        <pc:sldMkLst>
          <pc:docMk/>
          <pc:sldMk cId="2672428336" sldId="1257"/>
        </pc:sldMkLst>
      </pc:sldChg>
      <pc:sldChg chg="addSp delSp modSp add mod ord addAnim delAnim modAnim modNotesTx">
        <pc:chgData name="Said Nabi Lecturer FCSE" userId="22162f9c-d122-430c-b6e9-ac8024b7b6c6" providerId="ADAL" clId="{67A4F9F5-779B-5943-B14E-B85497A2BF22}" dt="2025-10-28T14:59:18.187" v="11430" actId="20577"/>
        <pc:sldMkLst>
          <pc:docMk/>
          <pc:sldMk cId="1151164678" sldId="1258"/>
        </pc:sldMkLst>
      </pc:sldChg>
      <pc:sldChg chg="addSp modSp add mod ord">
        <pc:chgData name="Said Nabi Lecturer FCSE" userId="22162f9c-d122-430c-b6e9-ac8024b7b6c6" providerId="ADAL" clId="{67A4F9F5-779B-5943-B14E-B85497A2BF22}" dt="2025-10-30T04:31:33.925" v="12570" actId="207"/>
        <pc:sldMkLst>
          <pc:docMk/>
          <pc:sldMk cId="4198637322" sldId="1259"/>
        </pc:sldMkLst>
      </pc:sldChg>
      <pc:sldChg chg="addSp delSp modSp new mod">
        <pc:chgData name="Said Nabi Lecturer FCSE" userId="22162f9c-d122-430c-b6e9-ac8024b7b6c6" providerId="ADAL" clId="{67A4F9F5-779B-5943-B14E-B85497A2BF22}" dt="2025-10-29T02:27:53.612" v="11461" actId="14100"/>
        <pc:sldMkLst>
          <pc:docMk/>
          <pc:sldMk cId="20478837" sldId="1260"/>
        </pc:sldMkLst>
      </pc:sldChg>
      <pc:sldChg chg="addSp delSp modSp add mod ord delAnim modAnim">
        <pc:chgData name="Said Nabi Lecturer FCSE" userId="22162f9c-d122-430c-b6e9-ac8024b7b6c6" providerId="ADAL" clId="{67A4F9F5-779B-5943-B14E-B85497A2BF22}" dt="2025-10-29T02:45:57.929" v="11537" actId="21"/>
        <pc:sldMkLst>
          <pc:docMk/>
          <pc:sldMk cId="2961832874" sldId="1261"/>
        </pc:sldMkLst>
      </pc:sldChg>
      <pc:sldChg chg="addSp delSp modSp new mod modAnim">
        <pc:chgData name="Said Nabi Lecturer FCSE" userId="22162f9c-d122-430c-b6e9-ac8024b7b6c6" providerId="ADAL" clId="{67A4F9F5-779B-5943-B14E-B85497A2BF22}" dt="2025-10-29T02:51:06.565" v="11572" actId="255"/>
        <pc:sldMkLst>
          <pc:docMk/>
          <pc:sldMk cId="4077593267" sldId="1262"/>
        </pc:sldMkLst>
      </pc:sldChg>
      <pc:sldChg chg="addSp delSp modSp add mod ord modAnim">
        <pc:chgData name="Said Nabi Lecturer FCSE" userId="22162f9c-d122-430c-b6e9-ac8024b7b6c6" providerId="ADAL" clId="{67A4F9F5-779B-5943-B14E-B85497A2BF22}" dt="2025-10-29T03:14:35.790" v="11608" actId="207"/>
        <pc:sldMkLst>
          <pc:docMk/>
          <pc:sldMk cId="3783565812" sldId="1263"/>
        </pc:sldMkLst>
      </pc:sldChg>
      <pc:sldChg chg="addSp delSp modSp add mod ord">
        <pc:chgData name="Said Nabi Lecturer FCSE" userId="22162f9c-d122-430c-b6e9-ac8024b7b6c6" providerId="ADAL" clId="{67A4F9F5-779B-5943-B14E-B85497A2BF22}" dt="2025-10-30T04:31:59.370" v="12576" actId="207"/>
        <pc:sldMkLst>
          <pc:docMk/>
          <pc:sldMk cId="2771707052" sldId="1264"/>
        </pc:sldMkLst>
      </pc:sldChg>
      <pc:sldChg chg="addSp delSp modSp add mod ord modAnim">
        <pc:chgData name="Said Nabi Lecturer FCSE" userId="22162f9c-d122-430c-b6e9-ac8024b7b6c6" providerId="ADAL" clId="{67A4F9F5-779B-5943-B14E-B85497A2BF22}" dt="2025-10-29T03:36:01.744" v="11741" actId="20577"/>
        <pc:sldMkLst>
          <pc:docMk/>
          <pc:sldMk cId="4197855304" sldId="1265"/>
        </pc:sldMkLst>
      </pc:sldChg>
      <pc:sldChg chg="addSp delSp modSp add mod ord">
        <pc:chgData name="Said Nabi Lecturer FCSE" userId="22162f9c-d122-430c-b6e9-ac8024b7b6c6" providerId="ADAL" clId="{67A4F9F5-779B-5943-B14E-B85497A2BF22}" dt="2025-10-30T04:32:16.085" v="12579" actId="207"/>
        <pc:sldMkLst>
          <pc:docMk/>
          <pc:sldMk cId="1277994506" sldId="1266"/>
        </pc:sldMkLst>
      </pc:sldChg>
      <pc:sldChg chg="delSp modSp add mod">
        <pc:chgData name="Said Nabi Lecturer FCSE" userId="22162f9c-d122-430c-b6e9-ac8024b7b6c6" providerId="ADAL" clId="{67A4F9F5-779B-5943-B14E-B85497A2BF22}" dt="2025-10-30T04:33:22.753" v="12593" actId="207"/>
        <pc:sldMkLst>
          <pc:docMk/>
          <pc:sldMk cId="2014246211" sldId="1267"/>
        </pc:sldMkLst>
      </pc:sldChg>
      <pc:sldChg chg="modSp add mod">
        <pc:chgData name="Said Nabi Lecturer FCSE" userId="22162f9c-d122-430c-b6e9-ac8024b7b6c6" providerId="ADAL" clId="{67A4F9F5-779B-5943-B14E-B85497A2BF22}" dt="2025-10-30T04:36:35.808" v="12632" actId="207"/>
        <pc:sldMkLst>
          <pc:docMk/>
          <pc:sldMk cId="47850072" sldId="1268"/>
        </pc:sldMkLst>
      </pc:sldChg>
      <pc:sldChg chg="modSp add del mod">
        <pc:chgData name="Said Nabi Lecturer FCSE" userId="22162f9c-d122-430c-b6e9-ac8024b7b6c6" providerId="ADAL" clId="{67A4F9F5-779B-5943-B14E-B85497A2BF22}" dt="2025-10-29T05:04:59.821" v="11841" actId="2696"/>
        <pc:sldMkLst>
          <pc:docMk/>
          <pc:sldMk cId="1259123727" sldId="1269"/>
        </pc:sldMkLst>
      </pc:sldChg>
      <pc:sldChg chg="modSp add mod modAnim">
        <pc:chgData name="Said Nabi Lecturer FCSE" userId="22162f9c-d122-430c-b6e9-ac8024b7b6c6" providerId="ADAL" clId="{67A4F9F5-779B-5943-B14E-B85497A2BF22}" dt="2025-10-30T04:37:43.721" v="12647" actId="207"/>
        <pc:sldMkLst>
          <pc:docMk/>
          <pc:sldMk cId="1314682081" sldId="1269"/>
        </pc:sldMkLst>
      </pc:sldChg>
      <pc:sldChg chg="modSp add mod">
        <pc:chgData name="Said Nabi Lecturer FCSE" userId="22162f9c-d122-430c-b6e9-ac8024b7b6c6" providerId="ADAL" clId="{67A4F9F5-779B-5943-B14E-B85497A2BF22}" dt="2025-10-29T05:39:11.065" v="11989" actId="207"/>
        <pc:sldMkLst>
          <pc:docMk/>
          <pc:sldMk cId="3807921517" sldId="1270"/>
        </pc:sldMkLst>
      </pc:sldChg>
      <pc:sldChg chg="modSp add mod modNotesTx">
        <pc:chgData name="Said Nabi Lecturer FCSE" userId="22162f9c-d122-430c-b6e9-ac8024b7b6c6" providerId="ADAL" clId="{67A4F9F5-779B-5943-B14E-B85497A2BF22}" dt="2025-10-29T05:46:49.661" v="12035" actId="20577"/>
        <pc:sldMkLst>
          <pc:docMk/>
          <pc:sldMk cId="3618038641" sldId="1271"/>
        </pc:sldMkLst>
      </pc:sldChg>
      <pc:sldChg chg="modSp add mod">
        <pc:chgData name="Said Nabi Lecturer FCSE" userId="22162f9c-d122-430c-b6e9-ac8024b7b6c6" providerId="ADAL" clId="{67A4F9F5-779B-5943-B14E-B85497A2BF22}" dt="2025-10-30T04:38:26.834" v="12655" actId="207"/>
        <pc:sldMkLst>
          <pc:docMk/>
          <pc:sldMk cId="328436420" sldId="1272"/>
        </pc:sldMkLst>
      </pc:sldChg>
      <pc:sldChg chg="modSp add mod">
        <pc:chgData name="Said Nabi Lecturer FCSE" userId="22162f9c-d122-430c-b6e9-ac8024b7b6c6" providerId="ADAL" clId="{67A4F9F5-779B-5943-B14E-B85497A2BF22}" dt="2025-10-30T04:39:11.674" v="12665" actId="207"/>
        <pc:sldMkLst>
          <pc:docMk/>
          <pc:sldMk cId="654157343" sldId="1273"/>
        </pc:sldMkLst>
      </pc:sldChg>
      <pc:sldChg chg="add del">
        <pc:chgData name="Said Nabi Lecturer FCSE" userId="22162f9c-d122-430c-b6e9-ac8024b7b6c6" providerId="ADAL" clId="{67A4F9F5-779B-5943-B14E-B85497A2BF22}" dt="2025-10-30T04:39:22.399" v="12666" actId="2696"/>
        <pc:sldMkLst>
          <pc:docMk/>
          <pc:sldMk cId="173998873" sldId="1274"/>
        </pc:sldMkLst>
      </pc:sldChg>
      <pc:sldChg chg="modSp add mod modNotesTx">
        <pc:chgData name="Said Nabi Lecturer FCSE" userId="22162f9c-d122-430c-b6e9-ac8024b7b6c6" providerId="ADAL" clId="{67A4F9F5-779B-5943-B14E-B85497A2BF22}" dt="2025-10-30T04:40:01.165" v="12675" actId="207"/>
        <pc:sldMkLst>
          <pc:docMk/>
          <pc:sldMk cId="1571636620" sldId="1275"/>
        </pc:sldMkLst>
      </pc:sldChg>
      <pc:sldChg chg="modSp add mod">
        <pc:chgData name="Said Nabi Lecturer FCSE" userId="22162f9c-d122-430c-b6e9-ac8024b7b6c6" providerId="ADAL" clId="{67A4F9F5-779B-5943-B14E-B85497A2BF22}" dt="2025-10-30T04:40:55.509" v="12686" actId="207"/>
        <pc:sldMkLst>
          <pc:docMk/>
          <pc:sldMk cId="2800734109" sldId="1276"/>
        </pc:sldMkLst>
      </pc:sldChg>
      <pc:sldChg chg="modSp add mod modAnim">
        <pc:chgData name="Said Nabi Lecturer FCSE" userId="22162f9c-d122-430c-b6e9-ac8024b7b6c6" providerId="ADAL" clId="{67A4F9F5-779B-5943-B14E-B85497A2BF22}" dt="2025-10-30T04:41:54.735" v="12698" actId="207"/>
        <pc:sldMkLst>
          <pc:docMk/>
          <pc:sldMk cId="2583583273" sldId="1277"/>
        </pc:sldMkLst>
      </pc:sldChg>
      <pc:sldChg chg="modSp add mod">
        <pc:chgData name="Said Nabi Lecturer FCSE" userId="22162f9c-d122-430c-b6e9-ac8024b7b6c6" providerId="ADAL" clId="{67A4F9F5-779B-5943-B14E-B85497A2BF22}" dt="2025-10-30T04:42:44.229" v="12708" actId="207"/>
        <pc:sldMkLst>
          <pc:docMk/>
          <pc:sldMk cId="2883568473" sldId="1278"/>
        </pc:sldMkLst>
        <pc:spChg chg="mod">
          <ac:chgData name="Said Nabi Lecturer FCSE" userId="22162f9c-d122-430c-b6e9-ac8024b7b6c6" providerId="ADAL" clId="{67A4F9F5-779B-5943-B14E-B85497A2BF22}" dt="2025-10-30T04:42:44.229" v="12708" actId="207"/>
          <ac:spMkLst>
            <pc:docMk/>
            <pc:sldMk cId="2883568473" sldId="1278"/>
            <ac:spMk id="6" creationId="{27C63366-1EDE-2529-F06B-EFD9E7A10948}"/>
          </ac:spMkLst>
        </pc:spChg>
        <pc:spChg chg="mod">
          <ac:chgData name="Said Nabi Lecturer FCSE" userId="22162f9c-d122-430c-b6e9-ac8024b7b6c6" providerId="ADAL" clId="{67A4F9F5-779B-5943-B14E-B85497A2BF22}" dt="2025-10-29T07:32:42.927" v="12192" actId="20577"/>
          <ac:spMkLst>
            <pc:docMk/>
            <pc:sldMk cId="2883568473" sldId="1278"/>
            <ac:spMk id="7" creationId="{05EF71DC-3D56-81CF-DBAD-99F0EADC0118}"/>
          </ac:spMkLst>
        </pc:spChg>
      </pc:sldChg>
      <pc:sldChg chg="modSp add mod">
        <pc:chgData name="Said Nabi Lecturer FCSE" userId="22162f9c-d122-430c-b6e9-ac8024b7b6c6" providerId="ADAL" clId="{67A4F9F5-779B-5943-B14E-B85497A2BF22}" dt="2025-10-30T04:43:29.499" v="12718" actId="207"/>
        <pc:sldMkLst>
          <pc:docMk/>
          <pc:sldMk cId="3664232527" sldId="1279"/>
        </pc:sldMkLst>
        <pc:spChg chg="mod">
          <ac:chgData name="Said Nabi Lecturer FCSE" userId="22162f9c-d122-430c-b6e9-ac8024b7b6c6" providerId="ADAL" clId="{67A4F9F5-779B-5943-B14E-B85497A2BF22}" dt="2025-10-30T04:43:29.499" v="12718" actId="207"/>
          <ac:spMkLst>
            <pc:docMk/>
            <pc:sldMk cId="3664232527" sldId="1279"/>
            <ac:spMk id="6" creationId="{2DD88823-C234-4249-60BA-55E5F3646608}"/>
          </ac:spMkLst>
        </pc:spChg>
        <pc:spChg chg="mod">
          <ac:chgData name="Said Nabi Lecturer FCSE" userId="22162f9c-d122-430c-b6e9-ac8024b7b6c6" providerId="ADAL" clId="{67A4F9F5-779B-5943-B14E-B85497A2BF22}" dt="2025-10-29T07:36:31.244" v="12249" actId="1035"/>
          <ac:spMkLst>
            <pc:docMk/>
            <pc:sldMk cId="3664232527" sldId="1279"/>
            <ac:spMk id="7" creationId="{DABF467A-36C7-EF69-22A6-EA1259F5BB01}"/>
          </ac:spMkLst>
        </pc:spChg>
      </pc:sldChg>
      <pc:sldChg chg="modSp add mod">
        <pc:chgData name="Said Nabi Lecturer FCSE" userId="22162f9c-d122-430c-b6e9-ac8024b7b6c6" providerId="ADAL" clId="{67A4F9F5-779B-5943-B14E-B85497A2BF22}" dt="2025-10-30T04:43:53.248" v="12723" actId="207"/>
        <pc:sldMkLst>
          <pc:docMk/>
          <pc:sldMk cId="2437511848" sldId="1280"/>
        </pc:sldMkLst>
        <pc:spChg chg="mod">
          <ac:chgData name="Said Nabi Lecturer FCSE" userId="22162f9c-d122-430c-b6e9-ac8024b7b6c6" providerId="ADAL" clId="{67A4F9F5-779B-5943-B14E-B85497A2BF22}" dt="2025-10-30T04:43:53.248" v="12723" actId="207"/>
          <ac:spMkLst>
            <pc:docMk/>
            <pc:sldMk cId="2437511848" sldId="1280"/>
            <ac:spMk id="6" creationId="{E0BB3DE4-497B-37BC-1C0F-D70F56E94028}"/>
          </ac:spMkLst>
        </pc:spChg>
        <pc:spChg chg="mod">
          <ac:chgData name="Said Nabi Lecturer FCSE" userId="22162f9c-d122-430c-b6e9-ac8024b7b6c6" providerId="ADAL" clId="{67A4F9F5-779B-5943-B14E-B85497A2BF22}" dt="2025-10-29T07:37:48.385" v="12273" actId="20577"/>
          <ac:spMkLst>
            <pc:docMk/>
            <pc:sldMk cId="2437511848" sldId="1280"/>
            <ac:spMk id="7" creationId="{FC146A01-AB3A-3113-E11A-117D9D7EF089}"/>
          </ac:spMkLst>
        </pc:spChg>
      </pc:sldChg>
      <pc:sldChg chg="modSp add mod">
        <pc:chgData name="Said Nabi Lecturer FCSE" userId="22162f9c-d122-430c-b6e9-ac8024b7b6c6" providerId="ADAL" clId="{67A4F9F5-779B-5943-B14E-B85497A2BF22}" dt="2025-10-30T04:44:24.652" v="12730" actId="207"/>
        <pc:sldMkLst>
          <pc:docMk/>
          <pc:sldMk cId="1863781370" sldId="1281"/>
        </pc:sldMkLst>
        <pc:spChg chg="mod">
          <ac:chgData name="Said Nabi Lecturer FCSE" userId="22162f9c-d122-430c-b6e9-ac8024b7b6c6" providerId="ADAL" clId="{67A4F9F5-779B-5943-B14E-B85497A2BF22}" dt="2025-10-30T04:44:24.652" v="12730" actId="207"/>
          <ac:spMkLst>
            <pc:docMk/>
            <pc:sldMk cId="1863781370" sldId="1281"/>
            <ac:spMk id="6" creationId="{D6FB9106-6AE5-9791-439F-0249BDCB1D30}"/>
          </ac:spMkLst>
        </pc:spChg>
        <pc:spChg chg="mod">
          <ac:chgData name="Said Nabi Lecturer FCSE" userId="22162f9c-d122-430c-b6e9-ac8024b7b6c6" providerId="ADAL" clId="{67A4F9F5-779B-5943-B14E-B85497A2BF22}" dt="2025-10-29T07:38:38.338" v="12286" actId="20577"/>
          <ac:spMkLst>
            <pc:docMk/>
            <pc:sldMk cId="1863781370" sldId="1281"/>
            <ac:spMk id="7" creationId="{BFDE4F89-DA0B-30EB-3C9C-DB6B1B8BF595}"/>
          </ac:spMkLst>
        </pc:spChg>
      </pc:sldChg>
      <pc:sldChg chg="modSp add mod">
        <pc:chgData name="Said Nabi Lecturer FCSE" userId="22162f9c-d122-430c-b6e9-ac8024b7b6c6" providerId="ADAL" clId="{67A4F9F5-779B-5943-B14E-B85497A2BF22}" dt="2025-10-30T04:45:01.136" v="12738" actId="207"/>
        <pc:sldMkLst>
          <pc:docMk/>
          <pc:sldMk cId="2631238936" sldId="1282"/>
        </pc:sldMkLst>
        <pc:spChg chg="mod">
          <ac:chgData name="Said Nabi Lecturer FCSE" userId="22162f9c-d122-430c-b6e9-ac8024b7b6c6" providerId="ADAL" clId="{67A4F9F5-779B-5943-B14E-B85497A2BF22}" dt="2025-10-30T04:45:01.136" v="12738" actId="207"/>
          <ac:spMkLst>
            <pc:docMk/>
            <pc:sldMk cId="2631238936" sldId="1282"/>
            <ac:spMk id="6" creationId="{23E80171-E5B4-2388-FDDC-01F5D7B55381}"/>
          </ac:spMkLst>
        </pc:spChg>
        <pc:spChg chg="mod">
          <ac:chgData name="Said Nabi Lecturer FCSE" userId="22162f9c-d122-430c-b6e9-ac8024b7b6c6" providerId="ADAL" clId="{67A4F9F5-779B-5943-B14E-B85497A2BF22}" dt="2025-10-29T07:40:49.610" v="12309" actId="20577"/>
          <ac:spMkLst>
            <pc:docMk/>
            <pc:sldMk cId="2631238936" sldId="1282"/>
            <ac:spMk id="7" creationId="{1899C479-7B57-EA34-7CEB-77478FC1924D}"/>
          </ac:spMkLst>
        </pc:spChg>
      </pc:sldChg>
      <pc:sldChg chg="modSp add mod">
        <pc:chgData name="Said Nabi Lecturer FCSE" userId="22162f9c-d122-430c-b6e9-ac8024b7b6c6" providerId="ADAL" clId="{67A4F9F5-779B-5943-B14E-B85497A2BF22}" dt="2025-10-30T04:45:39.776" v="12746" actId="207"/>
        <pc:sldMkLst>
          <pc:docMk/>
          <pc:sldMk cId="934195758" sldId="1283"/>
        </pc:sldMkLst>
        <pc:spChg chg="mod">
          <ac:chgData name="Said Nabi Lecturer FCSE" userId="22162f9c-d122-430c-b6e9-ac8024b7b6c6" providerId="ADAL" clId="{67A4F9F5-779B-5943-B14E-B85497A2BF22}" dt="2025-10-30T04:45:39.776" v="12746" actId="207"/>
          <ac:spMkLst>
            <pc:docMk/>
            <pc:sldMk cId="934195758" sldId="1283"/>
            <ac:spMk id="6" creationId="{99DF89AF-AF0F-F627-E8E8-8EE10522F17E}"/>
          </ac:spMkLst>
        </pc:spChg>
        <pc:spChg chg="mod">
          <ac:chgData name="Said Nabi Lecturer FCSE" userId="22162f9c-d122-430c-b6e9-ac8024b7b6c6" providerId="ADAL" clId="{67A4F9F5-779B-5943-B14E-B85497A2BF22}" dt="2025-10-29T07:42:32.671" v="12348" actId="20577"/>
          <ac:spMkLst>
            <pc:docMk/>
            <pc:sldMk cId="934195758" sldId="1283"/>
            <ac:spMk id="7" creationId="{AF3D32A1-E59A-1EFA-0AC8-D90D6C39520E}"/>
          </ac:spMkLst>
        </pc:spChg>
      </pc:sldChg>
      <pc:sldChg chg="modSp add mod">
        <pc:chgData name="Said Nabi Lecturer FCSE" userId="22162f9c-d122-430c-b6e9-ac8024b7b6c6" providerId="ADAL" clId="{67A4F9F5-779B-5943-B14E-B85497A2BF22}" dt="2025-10-30T04:46:08.568" v="12752" actId="207"/>
        <pc:sldMkLst>
          <pc:docMk/>
          <pc:sldMk cId="1164820952" sldId="1284"/>
        </pc:sldMkLst>
        <pc:spChg chg="mod">
          <ac:chgData name="Said Nabi Lecturer FCSE" userId="22162f9c-d122-430c-b6e9-ac8024b7b6c6" providerId="ADAL" clId="{67A4F9F5-779B-5943-B14E-B85497A2BF22}" dt="2025-10-30T04:46:08.568" v="12752" actId="207"/>
          <ac:spMkLst>
            <pc:docMk/>
            <pc:sldMk cId="1164820952" sldId="1284"/>
            <ac:spMk id="6" creationId="{2ADB4D24-56AE-E63B-1EF2-92A6D05BD02C}"/>
          </ac:spMkLst>
        </pc:spChg>
        <pc:spChg chg="mod">
          <ac:chgData name="Said Nabi Lecturer FCSE" userId="22162f9c-d122-430c-b6e9-ac8024b7b6c6" providerId="ADAL" clId="{67A4F9F5-779B-5943-B14E-B85497A2BF22}" dt="2025-10-29T07:43:36.590" v="12371" actId="20577"/>
          <ac:spMkLst>
            <pc:docMk/>
            <pc:sldMk cId="1164820952" sldId="1284"/>
            <ac:spMk id="7" creationId="{A920C507-D650-5F05-1A8D-E14C590239D8}"/>
          </ac:spMkLst>
        </pc:spChg>
      </pc:sldChg>
      <pc:sldChg chg="modSp add mod">
        <pc:chgData name="Said Nabi Lecturer FCSE" userId="22162f9c-d122-430c-b6e9-ac8024b7b6c6" providerId="ADAL" clId="{67A4F9F5-779B-5943-B14E-B85497A2BF22}" dt="2025-10-30T04:46:37.555" v="12758" actId="207"/>
        <pc:sldMkLst>
          <pc:docMk/>
          <pc:sldMk cId="933072674" sldId="1285"/>
        </pc:sldMkLst>
        <pc:spChg chg="mod">
          <ac:chgData name="Said Nabi Lecturer FCSE" userId="22162f9c-d122-430c-b6e9-ac8024b7b6c6" providerId="ADAL" clId="{67A4F9F5-779B-5943-B14E-B85497A2BF22}" dt="2025-10-30T04:46:37.555" v="12758" actId="207"/>
          <ac:spMkLst>
            <pc:docMk/>
            <pc:sldMk cId="933072674" sldId="1285"/>
            <ac:spMk id="6" creationId="{3583727A-9DC4-F37E-65E2-A8647E3A67F2}"/>
          </ac:spMkLst>
        </pc:spChg>
        <pc:spChg chg="mod">
          <ac:chgData name="Said Nabi Lecturer FCSE" userId="22162f9c-d122-430c-b6e9-ac8024b7b6c6" providerId="ADAL" clId="{67A4F9F5-779B-5943-B14E-B85497A2BF22}" dt="2025-10-29T07:44:27.079" v="12405" actId="20577"/>
          <ac:spMkLst>
            <pc:docMk/>
            <pc:sldMk cId="933072674" sldId="1285"/>
            <ac:spMk id="7" creationId="{FC0F5327-F080-B4DC-5599-2ECCEDA348C0}"/>
          </ac:spMkLst>
        </pc:spChg>
      </pc:sldChg>
      <pc:sldChg chg="modSp add mod">
        <pc:chgData name="Said Nabi Lecturer FCSE" userId="22162f9c-d122-430c-b6e9-ac8024b7b6c6" providerId="ADAL" clId="{67A4F9F5-779B-5943-B14E-B85497A2BF22}" dt="2025-10-30T04:47:23.923" v="12767" actId="207"/>
        <pc:sldMkLst>
          <pc:docMk/>
          <pc:sldMk cId="1267137170" sldId="1286"/>
        </pc:sldMkLst>
        <pc:spChg chg="mod">
          <ac:chgData name="Said Nabi Lecturer FCSE" userId="22162f9c-d122-430c-b6e9-ac8024b7b6c6" providerId="ADAL" clId="{67A4F9F5-779B-5943-B14E-B85497A2BF22}" dt="2025-10-30T04:47:23.923" v="12767" actId="207"/>
          <ac:spMkLst>
            <pc:docMk/>
            <pc:sldMk cId="1267137170" sldId="1286"/>
            <ac:spMk id="6" creationId="{FE8D974B-CB40-13A9-EFAA-F5EAB813A21C}"/>
          </ac:spMkLst>
        </pc:spChg>
        <pc:spChg chg="mod">
          <ac:chgData name="Said Nabi Lecturer FCSE" userId="22162f9c-d122-430c-b6e9-ac8024b7b6c6" providerId="ADAL" clId="{67A4F9F5-779B-5943-B14E-B85497A2BF22}" dt="2025-10-29T07:46:55.228" v="12429" actId="20577"/>
          <ac:spMkLst>
            <pc:docMk/>
            <pc:sldMk cId="1267137170" sldId="1286"/>
            <ac:spMk id="7" creationId="{0DB28392-1A21-4CA0-2C78-C2EC439B8C17}"/>
          </ac:spMkLst>
        </pc:spChg>
      </pc:sldChg>
      <pc:sldChg chg="new del">
        <pc:chgData name="Said Nabi Lecturer FCSE" userId="22162f9c-d122-430c-b6e9-ac8024b7b6c6" providerId="ADAL" clId="{67A4F9F5-779B-5943-B14E-B85497A2BF22}" dt="2025-10-29T10:16:44.877" v="12441" actId="2696"/>
        <pc:sldMkLst>
          <pc:docMk/>
          <pc:sldMk cId="4259573910" sldId="1287"/>
        </pc:sldMkLst>
      </pc:sldChg>
      <pc:sldChg chg="addSp delSp modSp add mod modAnim">
        <pc:chgData name="Said Nabi Lecturer FCSE" userId="22162f9c-d122-430c-b6e9-ac8024b7b6c6" providerId="ADAL" clId="{67A4F9F5-779B-5943-B14E-B85497A2BF22}" dt="2025-10-30T04:34:16.454" v="12606" actId="207"/>
        <pc:sldMkLst>
          <pc:docMk/>
          <pc:sldMk cId="2014776065" sldId="1288"/>
        </pc:sldMkLst>
      </pc:sldChg>
      <pc:sldChg chg="addSp delSp modSp new mod">
        <pc:chgData name="Said Nabi Lecturer FCSE" userId="22162f9c-d122-430c-b6e9-ac8024b7b6c6" providerId="ADAL" clId="{67A4F9F5-779B-5943-B14E-B85497A2BF22}" dt="2025-10-29T15:10:57.827" v="12526" actId="14100"/>
        <pc:sldMkLst>
          <pc:docMk/>
          <pc:sldMk cId="3088916056" sldId="1289"/>
        </pc:sldMkLst>
      </pc:sldChg>
      <pc:sldChg chg="modSp add mod">
        <pc:chgData name="Said Nabi Lecturer FCSE" userId="22162f9c-d122-430c-b6e9-ac8024b7b6c6" providerId="ADAL" clId="{67A4F9F5-779B-5943-B14E-B85497A2BF22}" dt="2025-10-30T04:35:38.636" v="12621" actId="207"/>
        <pc:sldMkLst>
          <pc:docMk/>
          <pc:sldMk cId="3571000408" sldId="1290"/>
        </pc:sldMkLst>
      </pc:sldChg>
      <pc:sldChg chg="addSp modSp add mod">
        <pc:chgData name="Said Nabi Lecturer FCSE" userId="22162f9c-d122-430c-b6e9-ac8024b7b6c6" providerId="ADAL" clId="{67A4F9F5-779B-5943-B14E-B85497A2BF22}" dt="2025-10-30T04:57:11.137" v="12849" actId="1076"/>
        <pc:sldMkLst>
          <pc:docMk/>
          <pc:sldMk cId="1501627490" sldId="1291"/>
        </pc:sldMkLst>
        <pc:spChg chg="mod">
          <ac:chgData name="Said Nabi Lecturer FCSE" userId="22162f9c-d122-430c-b6e9-ac8024b7b6c6" providerId="ADAL" clId="{67A4F9F5-779B-5943-B14E-B85497A2BF22}" dt="2025-10-30T04:57:11.137" v="12849" actId="1076"/>
          <ac:spMkLst>
            <pc:docMk/>
            <pc:sldMk cId="1501627490" sldId="1291"/>
            <ac:spMk id="6" creationId="{37DF21FF-3B6D-5E94-E7D0-51BA2F3AF7CD}"/>
          </ac:spMkLst>
        </pc:spChg>
        <pc:spChg chg="mod">
          <ac:chgData name="Said Nabi Lecturer FCSE" userId="22162f9c-d122-430c-b6e9-ac8024b7b6c6" providerId="ADAL" clId="{67A4F9F5-779B-5943-B14E-B85497A2BF22}" dt="2025-10-30T04:52:32.204" v="12789" actId="20577"/>
          <ac:spMkLst>
            <pc:docMk/>
            <pc:sldMk cId="1501627490" sldId="1291"/>
            <ac:spMk id="7" creationId="{CAD5A1DF-20EB-D987-1B4E-74DF41C65B73}"/>
          </ac:spMkLst>
        </pc:spChg>
        <pc:picChg chg="add mod">
          <ac:chgData name="Said Nabi Lecturer FCSE" userId="22162f9c-d122-430c-b6e9-ac8024b7b6c6" providerId="ADAL" clId="{67A4F9F5-779B-5943-B14E-B85497A2BF22}" dt="2025-10-30T04:56:59.853" v="12847" actId="1038"/>
          <ac:picMkLst>
            <pc:docMk/>
            <pc:sldMk cId="1501627490" sldId="1291"/>
            <ac:picMk id="3" creationId="{625C6CD4-8F44-3375-C340-172EA15B7841}"/>
          </ac:picMkLst>
        </pc:picChg>
      </pc:sldChg>
      <pc:sldChg chg="delSp modSp add mod">
        <pc:chgData name="Said Nabi Lecturer FCSE" userId="22162f9c-d122-430c-b6e9-ac8024b7b6c6" providerId="ADAL" clId="{67A4F9F5-779B-5943-B14E-B85497A2BF22}" dt="2025-10-30T05:09:17.983" v="13046" actId="207"/>
        <pc:sldMkLst>
          <pc:docMk/>
          <pc:sldMk cId="2306373294" sldId="1292"/>
        </pc:sldMkLst>
        <pc:spChg chg="mod">
          <ac:chgData name="Said Nabi Lecturer FCSE" userId="22162f9c-d122-430c-b6e9-ac8024b7b6c6" providerId="ADAL" clId="{67A4F9F5-779B-5943-B14E-B85497A2BF22}" dt="2025-10-30T05:09:17.983" v="13046" actId="207"/>
          <ac:spMkLst>
            <pc:docMk/>
            <pc:sldMk cId="2306373294" sldId="1292"/>
            <ac:spMk id="6" creationId="{D6887995-BD0F-2162-ECE1-265570BA6590}"/>
          </ac:spMkLst>
        </pc:spChg>
        <pc:spChg chg="mod">
          <ac:chgData name="Said Nabi Lecturer FCSE" userId="22162f9c-d122-430c-b6e9-ac8024b7b6c6" providerId="ADAL" clId="{67A4F9F5-779B-5943-B14E-B85497A2BF22}" dt="2025-10-30T05:05:26.691" v="12996" actId="20577"/>
          <ac:spMkLst>
            <pc:docMk/>
            <pc:sldMk cId="2306373294" sldId="1292"/>
            <ac:spMk id="7" creationId="{AAC8EF04-9F7E-7361-64B7-6E7273CE01C3}"/>
          </ac:spMkLst>
        </pc:spChg>
      </pc:sldChg>
      <pc:sldChg chg="addSp delSp modSp new mod modAnim">
        <pc:chgData name="Said Nabi Lecturer FCSE" userId="22162f9c-d122-430c-b6e9-ac8024b7b6c6" providerId="ADAL" clId="{67A4F9F5-779B-5943-B14E-B85497A2BF22}" dt="2025-10-30T05:03:24.479" v="12985" actId="108"/>
        <pc:sldMkLst>
          <pc:docMk/>
          <pc:sldMk cId="1665626534" sldId="1293"/>
        </pc:sldMkLst>
        <pc:spChg chg="mod">
          <ac:chgData name="Said Nabi Lecturer FCSE" userId="22162f9c-d122-430c-b6e9-ac8024b7b6c6" providerId="ADAL" clId="{67A4F9F5-779B-5943-B14E-B85497A2BF22}" dt="2025-10-30T05:03:24.479" v="12985" actId="108"/>
          <ac:spMkLst>
            <pc:docMk/>
            <pc:sldMk cId="1665626534" sldId="1293"/>
            <ac:spMk id="3" creationId="{35F9FF2F-3BD8-A80A-A499-3DD1EEDDB21A}"/>
          </ac:spMkLst>
        </pc:spChg>
        <pc:spChg chg="add mod">
          <ac:chgData name="Said Nabi Lecturer FCSE" userId="22162f9c-d122-430c-b6e9-ac8024b7b6c6" providerId="ADAL" clId="{67A4F9F5-779B-5943-B14E-B85497A2BF22}" dt="2025-10-30T04:58:08.939" v="12866"/>
          <ac:spMkLst>
            <pc:docMk/>
            <pc:sldMk cId="1665626534" sldId="1293"/>
            <ac:spMk id="4" creationId="{C0046A18-E86E-CE40-DB7B-8CF01085C39A}"/>
          </ac:spMkLst>
        </pc:spChg>
      </pc:sldChg>
      <pc:sldChg chg="addSp delSp modSp add mod">
        <pc:chgData name="Said Nabi Lecturer FCSE" userId="22162f9c-d122-430c-b6e9-ac8024b7b6c6" providerId="ADAL" clId="{67A4F9F5-779B-5943-B14E-B85497A2BF22}" dt="2025-10-30T05:23:16.734" v="13192" actId="14100"/>
        <pc:sldMkLst>
          <pc:docMk/>
          <pc:sldMk cId="2787239569" sldId="1294"/>
        </pc:sldMkLst>
        <pc:spChg chg="add mod">
          <ac:chgData name="Said Nabi Lecturer FCSE" userId="22162f9c-d122-430c-b6e9-ac8024b7b6c6" providerId="ADAL" clId="{67A4F9F5-779B-5943-B14E-B85497A2BF22}" dt="2025-10-30T05:23:16.734" v="13192" actId="14100"/>
          <ac:spMkLst>
            <pc:docMk/>
            <pc:sldMk cId="2787239569" sldId="1294"/>
            <ac:spMk id="4" creationId="{80219865-FF4C-7E19-A010-568DBB81BB6A}"/>
          </ac:spMkLst>
        </pc:spChg>
        <pc:spChg chg="mod">
          <ac:chgData name="Said Nabi Lecturer FCSE" userId="22162f9c-d122-430c-b6e9-ac8024b7b6c6" providerId="ADAL" clId="{67A4F9F5-779B-5943-B14E-B85497A2BF22}" dt="2025-10-30T05:09:41.175" v="13060" actId="20577"/>
          <ac:spMkLst>
            <pc:docMk/>
            <pc:sldMk cId="2787239569" sldId="1294"/>
            <ac:spMk id="7" creationId="{BC75D577-67A7-CCB8-D7CE-1FAA4A71BF6A}"/>
          </ac:spMkLst>
        </pc:spChg>
        <pc:graphicFrameChg chg="add mod modGraphic">
          <ac:chgData name="Said Nabi Lecturer FCSE" userId="22162f9c-d122-430c-b6e9-ac8024b7b6c6" providerId="ADAL" clId="{67A4F9F5-779B-5943-B14E-B85497A2BF22}" dt="2025-10-30T05:22:35.708" v="13182" actId="1035"/>
          <ac:graphicFrameMkLst>
            <pc:docMk/>
            <pc:sldMk cId="2787239569" sldId="1294"/>
            <ac:graphicFrameMk id="2" creationId="{2ACCE4FD-0D28-61DB-66F3-A3B7CE6A1092}"/>
          </ac:graphicFrameMkLst>
        </pc:graphicFrameChg>
      </pc:sldChg>
      <pc:sldChg chg="delSp new mod">
        <pc:chgData name="Said Nabi Lecturer FCSE" userId="22162f9c-d122-430c-b6e9-ac8024b7b6c6" providerId="ADAL" clId="{67A4F9F5-779B-5943-B14E-B85497A2BF22}" dt="2025-10-30T05:13:51.523" v="13141" actId="478"/>
        <pc:sldMkLst>
          <pc:docMk/>
          <pc:sldMk cId="2021670558" sldId="1295"/>
        </pc:sldMkLst>
      </pc:sldChg>
      <pc:sldChg chg="addSp delSp modSp add mod">
        <pc:chgData name="Said Nabi Lecturer FCSE" userId="22162f9c-d122-430c-b6e9-ac8024b7b6c6" providerId="ADAL" clId="{67A4F9F5-779B-5943-B14E-B85497A2BF22}" dt="2025-10-30T05:26:08.469" v="13208" actId="21"/>
        <pc:sldMkLst>
          <pc:docMk/>
          <pc:sldMk cId="1810775614" sldId="1296"/>
        </pc:sldMkLst>
        <pc:spChg chg="add mod">
          <ac:chgData name="Said Nabi Lecturer FCSE" userId="22162f9c-d122-430c-b6e9-ac8024b7b6c6" providerId="ADAL" clId="{67A4F9F5-779B-5943-B14E-B85497A2BF22}" dt="2025-10-30T05:24:41.619" v="13206" actId="1076"/>
          <ac:spMkLst>
            <pc:docMk/>
            <pc:sldMk cId="1810775614" sldId="1296"/>
            <ac:spMk id="3" creationId="{3EC66576-35EA-4C6E-4F69-F628CE3EE1AA}"/>
          </ac:spMkLst>
        </pc:spChg>
        <pc:spChg chg="mod">
          <ac:chgData name="Said Nabi Lecturer FCSE" userId="22162f9c-d122-430c-b6e9-ac8024b7b6c6" providerId="ADAL" clId="{67A4F9F5-779B-5943-B14E-B85497A2BF22}" dt="2025-10-30T05:16:32.245" v="13148" actId="20577"/>
          <ac:spMkLst>
            <pc:docMk/>
            <pc:sldMk cId="1810775614" sldId="1296"/>
            <ac:spMk id="7" creationId="{EB291EA3-CC43-008B-4EEB-4016715F2863}"/>
          </ac:spMkLst>
        </pc:spChg>
      </pc:sldChg>
      <pc:sldChg chg="addSp delSp modSp new mod">
        <pc:chgData name="Said Nabi Lecturer FCSE" userId="22162f9c-d122-430c-b6e9-ac8024b7b6c6" providerId="ADAL" clId="{67A4F9F5-779B-5943-B14E-B85497A2BF22}" dt="2025-10-30T05:26:27.517" v="13215" actId="14100"/>
        <pc:sldMkLst>
          <pc:docMk/>
          <pc:sldMk cId="973916219" sldId="1297"/>
        </pc:sldMkLst>
      </pc:sldChg>
    </pc:docChg>
  </pc:docChgLst>
  <pc:docChgLst>
    <pc:chgData name="Said Nabi Lecturer FCSE" userId="22162f9c-d122-430c-b6e9-ac8024b7b6c6" providerId="ADAL" clId="{475E294A-2CE3-8A4A-BEC2-4D8144E73E64}"/>
    <pc:docChg chg="undo custSel addSld delSld modSld sldOrd">
      <pc:chgData name="Said Nabi Lecturer FCSE" userId="22162f9c-d122-430c-b6e9-ac8024b7b6c6" providerId="ADAL" clId="{475E294A-2CE3-8A4A-BEC2-4D8144E73E64}" dt="2025-11-27T04:27:57.816" v="2271" actId="207"/>
      <pc:docMkLst>
        <pc:docMk/>
      </pc:docMkLst>
      <pc:sldChg chg="modSp mod">
        <pc:chgData name="Said Nabi Lecturer FCSE" userId="22162f9c-d122-430c-b6e9-ac8024b7b6c6" providerId="ADAL" clId="{475E294A-2CE3-8A4A-BEC2-4D8144E73E64}" dt="2025-11-20T15:44:58.521" v="3" actId="20577"/>
        <pc:sldMkLst>
          <pc:docMk/>
          <pc:sldMk cId="1696953445" sldId="384"/>
        </pc:sldMkLst>
        <pc:spChg chg="mod">
          <ac:chgData name="Said Nabi Lecturer FCSE" userId="22162f9c-d122-430c-b6e9-ac8024b7b6c6" providerId="ADAL" clId="{475E294A-2CE3-8A4A-BEC2-4D8144E73E64}" dt="2025-11-20T15:44:58.521" v="3" actId="20577"/>
          <ac:spMkLst>
            <pc:docMk/>
            <pc:sldMk cId="1696953445" sldId="384"/>
            <ac:spMk id="4" creationId="{00000000-0000-0000-0000-000000000000}"/>
          </ac:spMkLst>
        </pc:spChg>
      </pc:sldChg>
      <pc:sldChg chg="modSp">
        <pc:chgData name="Said Nabi Lecturer FCSE" userId="22162f9c-d122-430c-b6e9-ac8024b7b6c6" providerId="ADAL" clId="{475E294A-2CE3-8A4A-BEC2-4D8144E73E64}" dt="2025-11-20T15:45:50.242" v="86" actId="20577"/>
        <pc:sldMkLst>
          <pc:docMk/>
          <pc:sldMk cId="3364439907" sldId="1124"/>
        </pc:sldMkLst>
        <pc:spChg chg="mod">
          <ac:chgData name="Said Nabi Lecturer FCSE" userId="22162f9c-d122-430c-b6e9-ac8024b7b6c6" providerId="ADAL" clId="{475E294A-2CE3-8A4A-BEC2-4D8144E73E64}" dt="2025-11-20T15:45:50.242" v="86" actId="20577"/>
          <ac:spMkLst>
            <pc:docMk/>
            <pc:sldMk cId="3364439907" sldId="1124"/>
            <ac:spMk id="3" creationId="{3A2DEC95-DCE2-DE72-424C-58584EE884C8}"/>
          </ac:spMkLst>
        </pc:spChg>
      </pc:sldChg>
      <pc:sldChg chg="del">
        <pc:chgData name="Said Nabi Lecturer FCSE" userId="22162f9c-d122-430c-b6e9-ac8024b7b6c6" providerId="ADAL" clId="{475E294A-2CE3-8A4A-BEC2-4D8144E73E64}" dt="2025-11-20T15:45:18.020" v="5" actId="2696"/>
        <pc:sldMkLst>
          <pc:docMk/>
          <pc:sldMk cId="2929290793" sldId="1171"/>
        </pc:sldMkLst>
      </pc:sldChg>
      <pc:sldChg chg="del">
        <pc:chgData name="Said Nabi Lecturer FCSE" userId="22162f9c-d122-430c-b6e9-ac8024b7b6c6" providerId="ADAL" clId="{475E294A-2CE3-8A4A-BEC2-4D8144E73E64}" dt="2025-11-20T15:45:17.999" v="4" actId="2696"/>
        <pc:sldMkLst>
          <pc:docMk/>
          <pc:sldMk cId="2266435415" sldId="1250"/>
        </pc:sldMkLst>
      </pc:sldChg>
      <pc:sldChg chg="del">
        <pc:chgData name="Said Nabi Lecturer FCSE" userId="22162f9c-d122-430c-b6e9-ac8024b7b6c6" providerId="ADAL" clId="{475E294A-2CE3-8A4A-BEC2-4D8144E73E64}" dt="2025-11-20T15:45:18.029" v="6" actId="2696"/>
        <pc:sldMkLst>
          <pc:docMk/>
          <pc:sldMk cId="537363446" sldId="1252"/>
        </pc:sldMkLst>
      </pc:sldChg>
      <pc:sldChg chg="del">
        <pc:chgData name="Said Nabi Lecturer FCSE" userId="22162f9c-d122-430c-b6e9-ac8024b7b6c6" providerId="ADAL" clId="{475E294A-2CE3-8A4A-BEC2-4D8144E73E64}" dt="2025-11-20T15:45:18.037" v="7" actId="2696"/>
        <pc:sldMkLst>
          <pc:docMk/>
          <pc:sldMk cId="2004355453" sldId="1253"/>
        </pc:sldMkLst>
      </pc:sldChg>
      <pc:sldChg chg="del">
        <pc:chgData name="Said Nabi Lecturer FCSE" userId="22162f9c-d122-430c-b6e9-ac8024b7b6c6" providerId="ADAL" clId="{475E294A-2CE3-8A4A-BEC2-4D8144E73E64}" dt="2025-11-20T15:45:18.087" v="13" actId="2696"/>
        <pc:sldMkLst>
          <pc:docMk/>
          <pc:sldMk cId="1070050867" sldId="1254"/>
        </pc:sldMkLst>
      </pc:sldChg>
      <pc:sldChg chg="del">
        <pc:chgData name="Said Nabi Lecturer FCSE" userId="22162f9c-d122-430c-b6e9-ac8024b7b6c6" providerId="ADAL" clId="{475E294A-2CE3-8A4A-BEC2-4D8144E73E64}" dt="2025-11-20T15:45:18.092" v="14" actId="2696"/>
        <pc:sldMkLst>
          <pc:docMk/>
          <pc:sldMk cId="491651696" sldId="1255"/>
        </pc:sldMkLst>
      </pc:sldChg>
      <pc:sldChg chg="del">
        <pc:chgData name="Said Nabi Lecturer FCSE" userId="22162f9c-d122-430c-b6e9-ac8024b7b6c6" providerId="ADAL" clId="{475E294A-2CE3-8A4A-BEC2-4D8144E73E64}" dt="2025-11-20T15:45:18.111" v="16" actId="2696"/>
        <pc:sldMkLst>
          <pc:docMk/>
          <pc:sldMk cId="2973614963" sldId="1256"/>
        </pc:sldMkLst>
      </pc:sldChg>
      <pc:sldChg chg="del">
        <pc:chgData name="Said Nabi Lecturer FCSE" userId="22162f9c-d122-430c-b6e9-ac8024b7b6c6" providerId="ADAL" clId="{475E294A-2CE3-8A4A-BEC2-4D8144E73E64}" dt="2025-11-20T15:45:18.118" v="17" actId="2696"/>
        <pc:sldMkLst>
          <pc:docMk/>
          <pc:sldMk cId="2672428336" sldId="1257"/>
        </pc:sldMkLst>
      </pc:sldChg>
      <pc:sldChg chg="del">
        <pc:chgData name="Said Nabi Lecturer FCSE" userId="22162f9c-d122-430c-b6e9-ac8024b7b6c6" providerId="ADAL" clId="{475E294A-2CE3-8A4A-BEC2-4D8144E73E64}" dt="2025-11-20T15:45:18.125" v="18" actId="2696"/>
        <pc:sldMkLst>
          <pc:docMk/>
          <pc:sldMk cId="1151164678" sldId="1258"/>
        </pc:sldMkLst>
      </pc:sldChg>
      <pc:sldChg chg="del">
        <pc:chgData name="Said Nabi Lecturer FCSE" userId="22162f9c-d122-430c-b6e9-ac8024b7b6c6" providerId="ADAL" clId="{475E294A-2CE3-8A4A-BEC2-4D8144E73E64}" dt="2025-11-20T15:45:18.140" v="20" actId="2696"/>
        <pc:sldMkLst>
          <pc:docMk/>
          <pc:sldMk cId="4198637322" sldId="1259"/>
        </pc:sldMkLst>
      </pc:sldChg>
      <pc:sldChg chg="del">
        <pc:chgData name="Said Nabi Lecturer FCSE" userId="22162f9c-d122-430c-b6e9-ac8024b7b6c6" providerId="ADAL" clId="{475E294A-2CE3-8A4A-BEC2-4D8144E73E64}" dt="2025-11-20T15:45:18.099" v="15" actId="2696"/>
        <pc:sldMkLst>
          <pc:docMk/>
          <pc:sldMk cId="20478837" sldId="1260"/>
        </pc:sldMkLst>
      </pc:sldChg>
      <pc:sldChg chg="del">
        <pc:chgData name="Said Nabi Lecturer FCSE" userId="22162f9c-d122-430c-b6e9-ac8024b7b6c6" providerId="ADAL" clId="{475E294A-2CE3-8A4A-BEC2-4D8144E73E64}" dt="2025-11-20T15:45:18.150" v="21" actId="2696"/>
        <pc:sldMkLst>
          <pc:docMk/>
          <pc:sldMk cId="2961832874" sldId="1261"/>
        </pc:sldMkLst>
      </pc:sldChg>
      <pc:sldChg chg="del">
        <pc:chgData name="Said Nabi Lecturer FCSE" userId="22162f9c-d122-430c-b6e9-ac8024b7b6c6" providerId="ADAL" clId="{475E294A-2CE3-8A4A-BEC2-4D8144E73E64}" dt="2025-11-20T15:45:18.133" v="19" actId="2696"/>
        <pc:sldMkLst>
          <pc:docMk/>
          <pc:sldMk cId="4077593267" sldId="1262"/>
        </pc:sldMkLst>
      </pc:sldChg>
      <pc:sldChg chg="del">
        <pc:chgData name="Said Nabi Lecturer FCSE" userId="22162f9c-d122-430c-b6e9-ac8024b7b6c6" providerId="ADAL" clId="{475E294A-2CE3-8A4A-BEC2-4D8144E73E64}" dt="2025-11-26T16:26:38.523" v="2222" actId="2696"/>
        <pc:sldMkLst>
          <pc:docMk/>
          <pc:sldMk cId="4035709817" sldId="1266"/>
        </pc:sldMkLst>
      </pc:sldChg>
      <pc:sldChg chg="modSp mod ord modAnim">
        <pc:chgData name="Said Nabi Lecturer FCSE" userId="22162f9c-d122-430c-b6e9-ac8024b7b6c6" providerId="ADAL" clId="{475E294A-2CE3-8A4A-BEC2-4D8144E73E64}" dt="2025-11-27T03:57:31.171" v="2242" actId="207"/>
        <pc:sldMkLst>
          <pc:docMk/>
          <pc:sldMk cId="1010021182" sldId="1267"/>
        </pc:sldMkLst>
        <pc:spChg chg="mod">
          <ac:chgData name="Said Nabi Lecturer FCSE" userId="22162f9c-d122-430c-b6e9-ac8024b7b6c6" providerId="ADAL" clId="{475E294A-2CE3-8A4A-BEC2-4D8144E73E64}" dt="2025-11-27T03:57:31.171" v="2242" actId="207"/>
          <ac:spMkLst>
            <pc:docMk/>
            <pc:sldMk cId="1010021182" sldId="1267"/>
            <ac:spMk id="6" creationId="{A081DA29-1403-3A72-1164-CD87E9129B17}"/>
          </ac:spMkLst>
        </pc:spChg>
        <pc:spChg chg="mod">
          <ac:chgData name="Said Nabi Lecturer FCSE" userId="22162f9c-d122-430c-b6e9-ac8024b7b6c6" providerId="ADAL" clId="{475E294A-2CE3-8A4A-BEC2-4D8144E73E64}" dt="2025-11-26T15:22:34.124" v="2031" actId="20577"/>
          <ac:spMkLst>
            <pc:docMk/>
            <pc:sldMk cId="1010021182" sldId="1267"/>
            <ac:spMk id="7" creationId="{53384E1B-C1F8-541E-0902-8F5C30153E71}"/>
          </ac:spMkLst>
        </pc:spChg>
      </pc:sldChg>
      <pc:sldChg chg="del">
        <pc:chgData name="Said Nabi Lecturer FCSE" userId="22162f9c-d122-430c-b6e9-ac8024b7b6c6" providerId="ADAL" clId="{475E294A-2CE3-8A4A-BEC2-4D8144E73E64}" dt="2025-11-20T15:45:18.180" v="24" actId="2696"/>
        <pc:sldMkLst>
          <pc:docMk/>
          <pc:sldMk cId="47850072" sldId="1268"/>
        </pc:sldMkLst>
      </pc:sldChg>
      <pc:sldChg chg="del">
        <pc:chgData name="Said Nabi Lecturer FCSE" userId="22162f9c-d122-430c-b6e9-ac8024b7b6c6" providerId="ADAL" clId="{475E294A-2CE3-8A4A-BEC2-4D8144E73E64}" dt="2025-11-20T15:45:18.189" v="25" actId="2696"/>
        <pc:sldMkLst>
          <pc:docMk/>
          <pc:sldMk cId="1314682081" sldId="1269"/>
        </pc:sldMkLst>
      </pc:sldChg>
      <pc:sldChg chg="del">
        <pc:chgData name="Said Nabi Lecturer FCSE" userId="22162f9c-d122-430c-b6e9-ac8024b7b6c6" providerId="ADAL" clId="{475E294A-2CE3-8A4A-BEC2-4D8144E73E64}" dt="2025-11-20T15:45:18.198" v="26" actId="2696"/>
        <pc:sldMkLst>
          <pc:docMk/>
          <pc:sldMk cId="3807921517" sldId="1270"/>
        </pc:sldMkLst>
      </pc:sldChg>
      <pc:sldChg chg="del">
        <pc:chgData name="Said Nabi Lecturer FCSE" userId="22162f9c-d122-430c-b6e9-ac8024b7b6c6" providerId="ADAL" clId="{475E294A-2CE3-8A4A-BEC2-4D8144E73E64}" dt="2025-11-20T15:45:18.202" v="27" actId="2696"/>
        <pc:sldMkLst>
          <pc:docMk/>
          <pc:sldMk cId="3618038641" sldId="1271"/>
        </pc:sldMkLst>
      </pc:sldChg>
      <pc:sldChg chg="del">
        <pc:chgData name="Said Nabi Lecturer FCSE" userId="22162f9c-d122-430c-b6e9-ac8024b7b6c6" providerId="ADAL" clId="{475E294A-2CE3-8A4A-BEC2-4D8144E73E64}" dt="2025-11-20T15:45:18.213" v="29" actId="2696"/>
        <pc:sldMkLst>
          <pc:docMk/>
          <pc:sldMk cId="328436420" sldId="1272"/>
        </pc:sldMkLst>
      </pc:sldChg>
      <pc:sldChg chg="del">
        <pc:chgData name="Said Nabi Lecturer FCSE" userId="22162f9c-d122-430c-b6e9-ac8024b7b6c6" providerId="ADAL" clId="{475E294A-2CE3-8A4A-BEC2-4D8144E73E64}" dt="2025-11-20T15:45:18.227" v="31" actId="2696"/>
        <pc:sldMkLst>
          <pc:docMk/>
          <pc:sldMk cId="654157343" sldId="1273"/>
        </pc:sldMkLst>
      </pc:sldChg>
      <pc:sldChg chg="del">
        <pc:chgData name="Said Nabi Lecturer FCSE" userId="22162f9c-d122-430c-b6e9-ac8024b7b6c6" providerId="ADAL" clId="{475E294A-2CE3-8A4A-BEC2-4D8144E73E64}" dt="2025-11-20T15:45:18.239" v="33" actId="2696"/>
        <pc:sldMkLst>
          <pc:docMk/>
          <pc:sldMk cId="1571636620" sldId="1275"/>
        </pc:sldMkLst>
      </pc:sldChg>
      <pc:sldChg chg="del">
        <pc:chgData name="Said Nabi Lecturer FCSE" userId="22162f9c-d122-430c-b6e9-ac8024b7b6c6" providerId="ADAL" clId="{475E294A-2CE3-8A4A-BEC2-4D8144E73E64}" dt="2025-11-20T15:45:18.250" v="35" actId="2696"/>
        <pc:sldMkLst>
          <pc:docMk/>
          <pc:sldMk cId="2800734109" sldId="1276"/>
        </pc:sldMkLst>
      </pc:sldChg>
      <pc:sldChg chg="del">
        <pc:chgData name="Said Nabi Lecturer FCSE" userId="22162f9c-d122-430c-b6e9-ac8024b7b6c6" providerId="ADAL" clId="{475E294A-2CE3-8A4A-BEC2-4D8144E73E64}" dt="2025-11-20T15:45:18.262" v="37" actId="2696"/>
        <pc:sldMkLst>
          <pc:docMk/>
          <pc:sldMk cId="2583583273" sldId="1277"/>
        </pc:sldMkLst>
      </pc:sldChg>
      <pc:sldChg chg="addSp delSp modSp mod">
        <pc:chgData name="Said Nabi Lecturer FCSE" userId="22162f9c-d122-430c-b6e9-ac8024b7b6c6" providerId="ADAL" clId="{475E294A-2CE3-8A4A-BEC2-4D8144E73E64}" dt="2025-11-21T03:52:56.234" v="309" actId="207"/>
        <pc:sldMkLst>
          <pc:docMk/>
          <pc:sldMk cId="2883568473" sldId="1278"/>
        </pc:sldMkLst>
        <pc:spChg chg="mod">
          <ac:chgData name="Said Nabi Lecturer FCSE" userId="22162f9c-d122-430c-b6e9-ac8024b7b6c6" providerId="ADAL" clId="{475E294A-2CE3-8A4A-BEC2-4D8144E73E64}" dt="2025-11-21T03:52:56.234" v="309" actId="207"/>
          <ac:spMkLst>
            <pc:docMk/>
            <pc:sldMk cId="2883568473" sldId="1278"/>
            <ac:spMk id="6" creationId="{27C63366-1EDE-2529-F06B-EFD9E7A10948}"/>
          </ac:spMkLst>
        </pc:spChg>
      </pc:sldChg>
      <pc:sldChg chg="addSp delSp modSp mod">
        <pc:chgData name="Said Nabi Lecturer FCSE" userId="22162f9c-d122-430c-b6e9-ac8024b7b6c6" providerId="ADAL" clId="{475E294A-2CE3-8A4A-BEC2-4D8144E73E64}" dt="2025-11-21T04:04:02.290" v="348" actId="1076"/>
        <pc:sldMkLst>
          <pc:docMk/>
          <pc:sldMk cId="3664232527" sldId="1279"/>
        </pc:sldMkLst>
        <pc:spChg chg="mod">
          <ac:chgData name="Said Nabi Lecturer FCSE" userId="22162f9c-d122-430c-b6e9-ac8024b7b6c6" providerId="ADAL" clId="{475E294A-2CE3-8A4A-BEC2-4D8144E73E64}" dt="2025-11-21T04:04:02.290" v="348" actId="1076"/>
          <ac:spMkLst>
            <pc:docMk/>
            <pc:sldMk cId="3664232527" sldId="1279"/>
            <ac:spMk id="6" creationId="{2DD88823-C234-4249-60BA-55E5F3646608}"/>
          </ac:spMkLst>
        </pc:spChg>
        <pc:spChg chg="mod">
          <ac:chgData name="Said Nabi Lecturer FCSE" userId="22162f9c-d122-430c-b6e9-ac8024b7b6c6" providerId="ADAL" clId="{475E294A-2CE3-8A4A-BEC2-4D8144E73E64}" dt="2025-11-21T03:58:38.674" v="317" actId="20577"/>
          <ac:spMkLst>
            <pc:docMk/>
            <pc:sldMk cId="3664232527" sldId="1279"/>
            <ac:spMk id="7" creationId="{DABF467A-36C7-EF69-22A6-EA1259F5BB01}"/>
          </ac:spMkLst>
        </pc:spChg>
      </pc:sldChg>
      <pc:sldChg chg="addSp delSp modSp mod">
        <pc:chgData name="Said Nabi Lecturer FCSE" userId="22162f9c-d122-430c-b6e9-ac8024b7b6c6" providerId="ADAL" clId="{475E294A-2CE3-8A4A-BEC2-4D8144E73E64}" dt="2025-11-21T04:12:43.090" v="351" actId="207"/>
        <pc:sldMkLst>
          <pc:docMk/>
          <pc:sldMk cId="2437511848" sldId="1280"/>
        </pc:sldMkLst>
        <pc:spChg chg="mod">
          <ac:chgData name="Said Nabi Lecturer FCSE" userId="22162f9c-d122-430c-b6e9-ac8024b7b6c6" providerId="ADAL" clId="{475E294A-2CE3-8A4A-BEC2-4D8144E73E64}" dt="2025-11-21T04:12:43.090" v="351" actId="207"/>
          <ac:spMkLst>
            <pc:docMk/>
            <pc:sldMk cId="2437511848" sldId="1280"/>
            <ac:spMk id="6" creationId="{E0BB3DE4-497B-37BC-1C0F-D70F56E94028}"/>
          </ac:spMkLst>
        </pc:spChg>
      </pc:sldChg>
      <pc:sldChg chg="addSp delSp modSp mod">
        <pc:chgData name="Said Nabi Lecturer FCSE" userId="22162f9c-d122-430c-b6e9-ac8024b7b6c6" providerId="ADAL" clId="{475E294A-2CE3-8A4A-BEC2-4D8144E73E64}" dt="2025-11-21T06:45:55.558" v="353" actId="21"/>
        <pc:sldMkLst>
          <pc:docMk/>
          <pc:sldMk cId="1863781370" sldId="1281"/>
        </pc:sldMkLst>
      </pc:sldChg>
      <pc:sldChg chg="addSp delSp modSp mod">
        <pc:chgData name="Said Nabi Lecturer FCSE" userId="22162f9c-d122-430c-b6e9-ac8024b7b6c6" providerId="ADAL" clId="{475E294A-2CE3-8A4A-BEC2-4D8144E73E64}" dt="2025-11-20T16:07:15.749" v="186" actId="21"/>
        <pc:sldMkLst>
          <pc:docMk/>
          <pc:sldMk cId="2631238936" sldId="1282"/>
        </pc:sldMkLst>
      </pc:sldChg>
      <pc:sldChg chg="addSp delSp modSp mod ord">
        <pc:chgData name="Said Nabi Lecturer FCSE" userId="22162f9c-d122-430c-b6e9-ac8024b7b6c6" providerId="ADAL" clId="{475E294A-2CE3-8A4A-BEC2-4D8144E73E64}" dt="2025-11-20T16:11:39.198" v="202" actId="20578"/>
        <pc:sldMkLst>
          <pc:docMk/>
          <pc:sldMk cId="934195758" sldId="1283"/>
        </pc:sldMkLst>
      </pc:sldChg>
      <pc:sldChg chg="addSp delSp modSp mod">
        <pc:chgData name="Said Nabi Lecturer FCSE" userId="22162f9c-d122-430c-b6e9-ac8024b7b6c6" providerId="ADAL" clId="{475E294A-2CE3-8A4A-BEC2-4D8144E73E64}" dt="2025-11-23T02:01:06.859" v="675" actId="207"/>
        <pc:sldMkLst>
          <pc:docMk/>
          <pc:sldMk cId="1164820952" sldId="1284"/>
        </pc:sldMkLst>
        <pc:spChg chg="mod">
          <ac:chgData name="Said Nabi Lecturer FCSE" userId="22162f9c-d122-430c-b6e9-ac8024b7b6c6" providerId="ADAL" clId="{475E294A-2CE3-8A4A-BEC2-4D8144E73E64}" dt="2025-11-23T02:01:06.859" v="675" actId="207"/>
          <ac:spMkLst>
            <pc:docMk/>
            <pc:sldMk cId="1164820952" sldId="1284"/>
            <ac:spMk id="6" creationId="{2ADB4D24-56AE-E63B-1EF2-92A6D05BD02C}"/>
          </ac:spMkLst>
        </pc:spChg>
      </pc:sldChg>
      <pc:sldChg chg="addSp delSp modSp mod modNotesTx">
        <pc:chgData name="Said Nabi Lecturer FCSE" userId="22162f9c-d122-430c-b6e9-ac8024b7b6c6" providerId="ADAL" clId="{475E294A-2CE3-8A4A-BEC2-4D8144E73E64}" dt="2025-11-23T02:22:14.376" v="678" actId="207"/>
        <pc:sldMkLst>
          <pc:docMk/>
          <pc:sldMk cId="933072674" sldId="1285"/>
        </pc:sldMkLst>
        <pc:spChg chg="mod">
          <ac:chgData name="Said Nabi Lecturer FCSE" userId="22162f9c-d122-430c-b6e9-ac8024b7b6c6" providerId="ADAL" clId="{475E294A-2CE3-8A4A-BEC2-4D8144E73E64}" dt="2025-11-23T02:22:14.376" v="678" actId="207"/>
          <ac:spMkLst>
            <pc:docMk/>
            <pc:sldMk cId="933072674" sldId="1285"/>
            <ac:spMk id="6" creationId="{3583727A-9DC4-F37E-65E2-A8647E3A67F2}"/>
          </ac:spMkLst>
        </pc:spChg>
      </pc:sldChg>
      <pc:sldChg chg="addSp delSp modSp mod">
        <pc:chgData name="Said Nabi Lecturer FCSE" userId="22162f9c-d122-430c-b6e9-ac8024b7b6c6" providerId="ADAL" clId="{475E294A-2CE3-8A4A-BEC2-4D8144E73E64}" dt="2025-11-20T16:20:06.961" v="283" actId="21"/>
        <pc:sldMkLst>
          <pc:docMk/>
          <pc:sldMk cId="1267137170" sldId="1286"/>
        </pc:sldMkLst>
      </pc:sldChg>
      <pc:sldChg chg="del">
        <pc:chgData name="Said Nabi Lecturer FCSE" userId="22162f9c-d122-430c-b6e9-ac8024b7b6c6" providerId="ADAL" clId="{475E294A-2CE3-8A4A-BEC2-4D8144E73E64}" dt="2025-11-20T15:45:18.159" v="22" actId="2696"/>
        <pc:sldMkLst>
          <pc:docMk/>
          <pc:sldMk cId="2014776065" sldId="1288"/>
        </pc:sldMkLst>
      </pc:sldChg>
      <pc:sldChg chg="del">
        <pc:chgData name="Said Nabi Lecturer FCSE" userId="22162f9c-d122-430c-b6e9-ac8024b7b6c6" providerId="ADAL" clId="{475E294A-2CE3-8A4A-BEC2-4D8144E73E64}" dt="2025-11-25T03:05:19.832" v="1308" actId="2696"/>
        <pc:sldMkLst>
          <pc:docMk/>
          <pc:sldMk cId="3717621914" sldId="1289"/>
        </pc:sldMkLst>
      </pc:sldChg>
      <pc:sldChg chg="del">
        <pc:chgData name="Said Nabi Lecturer FCSE" userId="22162f9c-d122-430c-b6e9-ac8024b7b6c6" providerId="ADAL" clId="{475E294A-2CE3-8A4A-BEC2-4D8144E73E64}" dt="2025-11-20T15:45:18.169" v="23" actId="2696"/>
        <pc:sldMkLst>
          <pc:docMk/>
          <pc:sldMk cId="3571000408" sldId="1290"/>
        </pc:sldMkLst>
      </pc:sldChg>
      <pc:sldChg chg="modAnim">
        <pc:chgData name="Said Nabi Lecturer FCSE" userId="22162f9c-d122-430c-b6e9-ac8024b7b6c6" providerId="ADAL" clId="{475E294A-2CE3-8A4A-BEC2-4D8144E73E64}" dt="2025-11-23T04:40:15.391" v="806"/>
        <pc:sldMkLst>
          <pc:docMk/>
          <pc:sldMk cId="1501627490" sldId="1291"/>
        </pc:sldMkLst>
      </pc:sldChg>
      <pc:sldChg chg="modSp mod modAnim modNotesTx">
        <pc:chgData name="Said Nabi Lecturer FCSE" userId="22162f9c-d122-430c-b6e9-ac8024b7b6c6" providerId="ADAL" clId="{475E294A-2CE3-8A4A-BEC2-4D8144E73E64}" dt="2025-11-24T16:01:12.013" v="1284" actId="20577"/>
        <pc:sldMkLst>
          <pc:docMk/>
          <pc:sldMk cId="2306373294" sldId="1292"/>
        </pc:sldMkLst>
        <pc:spChg chg="mod">
          <ac:chgData name="Said Nabi Lecturer FCSE" userId="22162f9c-d122-430c-b6e9-ac8024b7b6c6" providerId="ADAL" clId="{475E294A-2CE3-8A4A-BEC2-4D8144E73E64}" dt="2025-11-24T15:55:43.358" v="1182" actId="207"/>
          <ac:spMkLst>
            <pc:docMk/>
            <pc:sldMk cId="2306373294" sldId="1292"/>
            <ac:spMk id="6" creationId="{D6887995-BD0F-2162-ECE1-265570BA6590}"/>
          </ac:spMkLst>
        </pc:spChg>
      </pc:sldChg>
      <pc:sldChg chg="modSp mod modAnim modNotesTx">
        <pc:chgData name="Said Nabi Lecturer FCSE" userId="22162f9c-d122-430c-b6e9-ac8024b7b6c6" providerId="ADAL" clId="{475E294A-2CE3-8A4A-BEC2-4D8144E73E64}" dt="2025-11-25T06:31:24.718" v="1887" actId="20577"/>
        <pc:sldMkLst>
          <pc:docMk/>
          <pc:sldMk cId="1665626534" sldId="1293"/>
        </pc:sldMkLst>
        <pc:spChg chg="mod">
          <ac:chgData name="Said Nabi Lecturer FCSE" userId="22162f9c-d122-430c-b6e9-ac8024b7b6c6" providerId="ADAL" clId="{475E294A-2CE3-8A4A-BEC2-4D8144E73E64}" dt="2025-11-24T12:56:41.923" v="822" actId="207"/>
          <ac:spMkLst>
            <pc:docMk/>
            <pc:sldMk cId="1665626534" sldId="1293"/>
            <ac:spMk id="3" creationId="{35F9FF2F-3BD8-A80A-A499-3DD1EEDDB21A}"/>
          </ac:spMkLst>
        </pc:spChg>
        <pc:spChg chg="mod">
          <ac:chgData name="Said Nabi Lecturer FCSE" userId="22162f9c-d122-430c-b6e9-ac8024b7b6c6" providerId="ADAL" clId="{475E294A-2CE3-8A4A-BEC2-4D8144E73E64}" dt="2025-11-23T04:18:02.566" v="778" actId="1076"/>
          <ac:spMkLst>
            <pc:docMk/>
            <pc:sldMk cId="1665626534" sldId="1293"/>
            <ac:spMk id="4" creationId="{C0046A18-E86E-CE40-DB7B-8CF01085C39A}"/>
          </ac:spMkLst>
        </pc:spChg>
      </pc:sldChg>
      <pc:sldChg chg="modAnim">
        <pc:chgData name="Said Nabi Lecturer FCSE" userId="22162f9c-d122-430c-b6e9-ac8024b7b6c6" providerId="ADAL" clId="{475E294A-2CE3-8A4A-BEC2-4D8144E73E64}" dt="2025-11-24T16:02:22.341" v="1287"/>
        <pc:sldMkLst>
          <pc:docMk/>
          <pc:sldMk cId="2787239569" sldId="1294"/>
        </pc:sldMkLst>
      </pc:sldChg>
      <pc:sldChg chg="del">
        <pc:chgData name="Said Nabi Lecturer FCSE" userId="22162f9c-d122-430c-b6e9-ac8024b7b6c6" providerId="ADAL" clId="{475E294A-2CE3-8A4A-BEC2-4D8144E73E64}" dt="2025-11-20T15:47:52.460" v="87" actId="2696"/>
        <pc:sldMkLst>
          <pc:docMk/>
          <pc:sldMk cId="2021670558" sldId="1295"/>
        </pc:sldMkLst>
      </pc:sldChg>
      <pc:sldChg chg="modSp mod modAnim">
        <pc:chgData name="Said Nabi Lecturer FCSE" userId="22162f9c-d122-430c-b6e9-ac8024b7b6c6" providerId="ADAL" clId="{475E294A-2CE3-8A4A-BEC2-4D8144E73E64}" dt="2025-11-25T04:08:45.362" v="1662" actId="207"/>
        <pc:sldMkLst>
          <pc:docMk/>
          <pc:sldMk cId="1810775614" sldId="1296"/>
        </pc:sldMkLst>
        <pc:spChg chg="mod">
          <ac:chgData name="Said Nabi Lecturer FCSE" userId="22162f9c-d122-430c-b6e9-ac8024b7b6c6" providerId="ADAL" clId="{475E294A-2CE3-8A4A-BEC2-4D8144E73E64}" dt="2025-11-25T04:08:45.362" v="1662" actId="207"/>
          <ac:spMkLst>
            <pc:docMk/>
            <pc:sldMk cId="1810775614" sldId="1296"/>
            <ac:spMk id="3" creationId="{3EC66576-35EA-4C6E-4F69-F628CE3EE1AA}"/>
          </ac:spMkLst>
        </pc:spChg>
      </pc:sldChg>
      <pc:sldChg chg="del">
        <pc:chgData name="Said Nabi Lecturer FCSE" userId="22162f9c-d122-430c-b6e9-ac8024b7b6c6" providerId="ADAL" clId="{475E294A-2CE3-8A4A-BEC2-4D8144E73E64}" dt="2025-11-25T03:04:29.311" v="1307" actId="2696"/>
        <pc:sldMkLst>
          <pc:docMk/>
          <pc:sldMk cId="973916219" sldId="1297"/>
        </pc:sldMkLst>
      </pc:sldChg>
      <pc:sldChg chg="addSp delSp modSp add mod modAnim">
        <pc:chgData name="Said Nabi Lecturer FCSE" userId="22162f9c-d122-430c-b6e9-ac8024b7b6c6" providerId="ADAL" clId="{475E294A-2CE3-8A4A-BEC2-4D8144E73E64}" dt="2025-11-22T04:07:34.180" v="642" actId="14100"/>
        <pc:sldMkLst>
          <pc:docMk/>
          <pc:sldMk cId="3176718012" sldId="1298"/>
        </pc:sldMkLst>
        <pc:spChg chg="add mod">
          <ac:chgData name="Said Nabi Lecturer FCSE" userId="22162f9c-d122-430c-b6e9-ac8024b7b6c6" providerId="ADAL" clId="{475E294A-2CE3-8A4A-BEC2-4D8144E73E64}" dt="2025-11-22T04:06:24.161" v="625" actId="14100"/>
          <ac:spMkLst>
            <pc:docMk/>
            <pc:sldMk cId="3176718012" sldId="1298"/>
            <ac:spMk id="3" creationId="{2D1087FB-46BC-EA60-3F80-8BA85993F47D}"/>
          </ac:spMkLst>
        </pc:spChg>
        <pc:spChg chg="add mod">
          <ac:chgData name="Said Nabi Lecturer FCSE" userId="22162f9c-d122-430c-b6e9-ac8024b7b6c6" providerId="ADAL" clId="{475E294A-2CE3-8A4A-BEC2-4D8144E73E64}" dt="2025-11-22T04:06:30.194" v="627" actId="1076"/>
          <ac:spMkLst>
            <pc:docMk/>
            <pc:sldMk cId="3176718012" sldId="1298"/>
            <ac:spMk id="5" creationId="{B0183D41-7179-9198-1F43-25DE16953EB4}"/>
          </ac:spMkLst>
        </pc:spChg>
        <pc:spChg chg="add mod">
          <ac:chgData name="Said Nabi Lecturer FCSE" userId="22162f9c-d122-430c-b6e9-ac8024b7b6c6" providerId="ADAL" clId="{475E294A-2CE3-8A4A-BEC2-4D8144E73E64}" dt="2025-11-22T04:06:35.211" v="629" actId="14100"/>
          <ac:spMkLst>
            <pc:docMk/>
            <pc:sldMk cId="3176718012" sldId="1298"/>
            <ac:spMk id="6" creationId="{BE344022-458E-7ADC-786A-B57FB9E467F5}"/>
          </ac:spMkLst>
        </pc:spChg>
        <pc:spChg chg="mod">
          <ac:chgData name="Said Nabi Lecturer FCSE" userId="22162f9c-d122-430c-b6e9-ac8024b7b6c6" providerId="ADAL" clId="{475E294A-2CE3-8A4A-BEC2-4D8144E73E64}" dt="2025-11-20T15:53:24.919" v="97" actId="20577"/>
          <ac:spMkLst>
            <pc:docMk/>
            <pc:sldMk cId="3176718012" sldId="1298"/>
            <ac:spMk id="7" creationId="{A27983D1-AAC4-93CE-1A6B-39CC5768FB90}"/>
          </ac:spMkLst>
        </pc:spChg>
        <pc:spChg chg="add mod">
          <ac:chgData name="Said Nabi Lecturer FCSE" userId="22162f9c-d122-430c-b6e9-ac8024b7b6c6" providerId="ADAL" clId="{475E294A-2CE3-8A4A-BEC2-4D8144E73E64}" dt="2025-11-22T04:07:09.044" v="635" actId="14100"/>
          <ac:spMkLst>
            <pc:docMk/>
            <pc:sldMk cId="3176718012" sldId="1298"/>
            <ac:spMk id="8" creationId="{85BD361E-A0B1-8892-74BC-7EC20D84A45B}"/>
          </ac:spMkLst>
        </pc:spChg>
        <pc:spChg chg="add mod">
          <ac:chgData name="Said Nabi Lecturer FCSE" userId="22162f9c-d122-430c-b6e9-ac8024b7b6c6" providerId="ADAL" clId="{475E294A-2CE3-8A4A-BEC2-4D8144E73E64}" dt="2025-11-22T04:07:21.046" v="639" actId="14100"/>
          <ac:spMkLst>
            <pc:docMk/>
            <pc:sldMk cId="3176718012" sldId="1298"/>
            <ac:spMk id="9" creationId="{8E3ADEC0-45A2-25B9-6256-02FB503DE813}"/>
          </ac:spMkLst>
        </pc:spChg>
        <pc:spChg chg="add mod">
          <ac:chgData name="Said Nabi Lecturer FCSE" userId="22162f9c-d122-430c-b6e9-ac8024b7b6c6" providerId="ADAL" clId="{475E294A-2CE3-8A4A-BEC2-4D8144E73E64}" dt="2025-11-22T04:07:34.180" v="642" actId="14100"/>
          <ac:spMkLst>
            <pc:docMk/>
            <pc:sldMk cId="3176718012" sldId="1298"/>
            <ac:spMk id="10" creationId="{5D6DEE5C-1437-4222-C432-83E15CE5DEE2}"/>
          </ac:spMkLst>
        </pc:spChg>
        <pc:picChg chg="add mod">
          <ac:chgData name="Said Nabi Lecturer FCSE" userId="22162f9c-d122-430c-b6e9-ac8024b7b6c6" providerId="ADAL" clId="{475E294A-2CE3-8A4A-BEC2-4D8144E73E64}" dt="2025-11-20T15:53:37.123" v="103" actId="1076"/>
          <ac:picMkLst>
            <pc:docMk/>
            <pc:sldMk cId="3176718012" sldId="1298"/>
            <ac:picMk id="2" creationId="{8E663EDA-62F2-D262-85D4-31DA7495E73F}"/>
          </ac:picMkLst>
        </pc:picChg>
        <pc:picChg chg="add mod">
          <ac:chgData name="Said Nabi Lecturer FCSE" userId="22162f9c-d122-430c-b6e9-ac8024b7b6c6" providerId="ADAL" clId="{475E294A-2CE3-8A4A-BEC2-4D8144E73E64}" dt="2025-11-20T15:54:12.088" v="108" actId="1076"/>
          <ac:picMkLst>
            <pc:docMk/>
            <pc:sldMk cId="3176718012" sldId="1298"/>
            <ac:picMk id="4" creationId="{0B13B396-1E4F-2A5F-5ED6-F8770D3C635F}"/>
          </ac:picMkLst>
        </pc:picChg>
      </pc:sldChg>
      <pc:sldChg chg="del">
        <pc:chgData name="Said Nabi Lecturer FCSE" userId="22162f9c-d122-430c-b6e9-ac8024b7b6c6" providerId="ADAL" clId="{475E294A-2CE3-8A4A-BEC2-4D8144E73E64}" dt="2025-11-20T15:45:18.053" v="9" actId="2696"/>
        <pc:sldMkLst>
          <pc:docMk/>
          <pc:sldMk cId="364440771" sldId="1299"/>
        </pc:sldMkLst>
      </pc:sldChg>
      <pc:sldChg chg="addSp delSp modSp add mod delAnim modAnim">
        <pc:chgData name="Said Nabi Lecturer FCSE" userId="22162f9c-d122-430c-b6e9-ac8024b7b6c6" providerId="ADAL" clId="{475E294A-2CE3-8A4A-BEC2-4D8144E73E64}" dt="2025-11-22T04:04:12.139" v="616" actId="478"/>
        <pc:sldMkLst>
          <pc:docMk/>
          <pc:sldMk cId="3340380439" sldId="1299"/>
        </pc:sldMkLst>
        <pc:spChg chg="add mod">
          <ac:chgData name="Said Nabi Lecturer FCSE" userId="22162f9c-d122-430c-b6e9-ac8024b7b6c6" providerId="ADAL" clId="{475E294A-2CE3-8A4A-BEC2-4D8144E73E64}" dt="2025-11-22T04:03:00.502" v="604" actId="1076"/>
          <ac:spMkLst>
            <pc:docMk/>
            <pc:sldMk cId="3340380439" sldId="1299"/>
            <ac:spMk id="3" creationId="{8A137C34-0F02-0DD2-8F7F-6E6D466F3D93}"/>
          </ac:spMkLst>
        </pc:spChg>
        <pc:spChg chg="add mod">
          <ac:chgData name="Said Nabi Lecturer FCSE" userId="22162f9c-d122-430c-b6e9-ac8024b7b6c6" providerId="ADAL" clId="{475E294A-2CE3-8A4A-BEC2-4D8144E73E64}" dt="2025-11-22T04:03:14.751" v="608" actId="1076"/>
          <ac:spMkLst>
            <pc:docMk/>
            <pc:sldMk cId="3340380439" sldId="1299"/>
            <ac:spMk id="5" creationId="{339288B2-D028-CA86-A006-F5B7F7F32FC3}"/>
          </ac:spMkLst>
        </pc:spChg>
        <pc:spChg chg="add mod">
          <ac:chgData name="Said Nabi Lecturer FCSE" userId="22162f9c-d122-430c-b6e9-ac8024b7b6c6" providerId="ADAL" clId="{475E294A-2CE3-8A4A-BEC2-4D8144E73E64}" dt="2025-11-22T04:03:31.103" v="612" actId="1076"/>
          <ac:spMkLst>
            <pc:docMk/>
            <pc:sldMk cId="3340380439" sldId="1299"/>
            <ac:spMk id="6" creationId="{341ECFB2-E1C3-A056-270B-617814772E52}"/>
          </ac:spMkLst>
        </pc:spChg>
        <pc:spChg chg="mod">
          <ac:chgData name="Said Nabi Lecturer FCSE" userId="22162f9c-d122-430c-b6e9-ac8024b7b6c6" providerId="ADAL" clId="{475E294A-2CE3-8A4A-BEC2-4D8144E73E64}" dt="2025-11-20T15:58:21.389" v="135" actId="1076"/>
          <ac:spMkLst>
            <pc:docMk/>
            <pc:sldMk cId="3340380439" sldId="1299"/>
            <ac:spMk id="7" creationId="{4F80C6CC-5D47-C0F4-B540-AFF6E5165DF3}"/>
          </ac:spMkLst>
        </pc:spChg>
        <pc:spChg chg="add mod">
          <ac:chgData name="Said Nabi Lecturer FCSE" userId="22162f9c-d122-430c-b6e9-ac8024b7b6c6" providerId="ADAL" clId="{475E294A-2CE3-8A4A-BEC2-4D8144E73E64}" dt="2025-11-22T04:03:58.453" v="615" actId="1076"/>
          <ac:spMkLst>
            <pc:docMk/>
            <pc:sldMk cId="3340380439" sldId="1299"/>
            <ac:spMk id="9" creationId="{FCB949D8-6EF8-C952-2BCA-2230E544905E}"/>
          </ac:spMkLst>
        </pc:spChg>
        <pc:picChg chg="add mod">
          <ac:chgData name="Said Nabi Lecturer FCSE" userId="22162f9c-d122-430c-b6e9-ac8024b7b6c6" providerId="ADAL" clId="{475E294A-2CE3-8A4A-BEC2-4D8144E73E64}" dt="2025-11-22T04:03:18.845" v="611" actId="1076"/>
          <ac:picMkLst>
            <pc:docMk/>
            <pc:sldMk cId="3340380439" sldId="1299"/>
            <ac:picMk id="2" creationId="{650F5044-E8BA-79B5-CF48-B5CF5716AB21}"/>
          </ac:picMkLst>
        </pc:picChg>
        <pc:picChg chg="add mod modCrop">
          <ac:chgData name="Said Nabi Lecturer FCSE" userId="22162f9c-d122-430c-b6e9-ac8024b7b6c6" providerId="ADAL" clId="{475E294A-2CE3-8A4A-BEC2-4D8144E73E64}" dt="2025-11-20T15:58:38.401" v="140" actId="14100"/>
          <ac:picMkLst>
            <pc:docMk/>
            <pc:sldMk cId="3340380439" sldId="1299"/>
            <ac:picMk id="4" creationId="{9DBA9BFD-6A2A-C7E9-040D-94D9F8A1D1F1}"/>
          </ac:picMkLst>
        </pc:picChg>
      </pc:sldChg>
      <pc:sldChg chg="addSp delSp modSp add mod modAnim">
        <pc:chgData name="Said Nabi Lecturer FCSE" userId="22162f9c-d122-430c-b6e9-ac8024b7b6c6" providerId="ADAL" clId="{475E294A-2CE3-8A4A-BEC2-4D8144E73E64}" dt="2025-11-22T04:01:43.974" v="599"/>
        <pc:sldMkLst>
          <pc:docMk/>
          <pc:sldMk cId="3710682543" sldId="1300"/>
        </pc:sldMkLst>
        <pc:spChg chg="add mod">
          <ac:chgData name="Said Nabi Lecturer FCSE" userId="22162f9c-d122-430c-b6e9-ac8024b7b6c6" providerId="ADAL" clId="{475E294A-2CE3-8A4A-BEC2-4D8144E73E64}" dt="2025-11-22T04:00:47.604" v="589" actId="1037"/>
          <ac:spMkLst>
            <pc:docMk/>
            <pc:sldMk cId="3710682543" sldId="1300"/>
            <ac:spMk id="3" creationId="{FA8AC9B8-4CB9-CCC8-61E5-EE02E54415C5}"/>
          </ac:spMkLst>
        </pc:spChg>
        <pc:spChg chg="add mod">
          <ac:chgData name="Said Nabi Lecturer FCSE" userId="22162f9c-d122-430c-b6e9-ac8024b7b6c6" providerId="ADAL" clId="{475E294A-2CE3-8A4A-BEC2-4D8144E73E64}" dt="2025-11-22T04:01:18.015" v="596" actId="14100"/>
          <ac:spMkLst>
            <pc:docMk/>
            <pc:sldMk cId="3710682543" sldId="1300"/>
            <ac:spMk id="5" creationId="{E34794F1-6F4B-3EF7-1604-2340877C61A5}"/>
          </ac:spMkLst>
        </pc:spChg>
        <pc:spChg chg="mod">
          <ac:chgData name="Said Nabi Lecturer FCSE" userId="22162f9c-d122-430c-b6e9-ac8024b7b6c6" providerId="ADAL" clId="{475E294A-2CE3-8A4A-BEC2-4D8144E73E64}" dt="2025-11-20T16:01:21.213" v="155" actId="20577"/>
          <ac:spMkLst>
            <pc:docMk/>
            <pc:sldMk cId="3710682543" sldId="1300"/>
            <ac:spMk id="7" creationId="{C947AA17-E3D2-34BC-7B14-BCAA45B411DD}"/>
          </ac:spMkLst>
        </pc:spChg>
        <pc:picChg chg="add mod modCrop">
          <ac:chgData name="Said Nabi Lecturer FCSE" userId="22162f9c-d122-430c-b6e9-ac8024b7b6c6" providerId="ADAL" clId="{475E294A-2CE3-8A4A-BEC2-4D8144E73E64}" dt="2025-11-20T16:02:32.331" v="163" actId="1076"/>
          <ac:picMkLst>
            <pc:docMk/>
            <pc:sldMk cId="3710682543" sldId="1300"/>
            <ac:picMk id="2" creationId="{34469A2C-182F-AFD8-326B-BE47BFFE3ABE}"/>
          </ac:picMkLst>
        </pc:picChg>
        <pc:picChg chg="add mod">
          <ac:chgData name="Said Nabi Lecturer FCSE" userId="22162f9c-d122-430c-b6e9-ac8024b7b6c6" providerId="ADAL" clId="{475E294A-2CE3-8A4A-BEC2-4D8144E73E64}" dt="2025-11-20T16:02:11.231" v="161" actId="1076"/>
          <ac:picMkLst>
            <pc:docMk/>
            <pc:sldMk cId="3710682543" sldId="1300"/>
            <ac:picMk id="4" creationId="{57B9F582-A8EE-2D0D-C42D-C03DE76E9078}"/>
          </ac:picMkLst>
        </pc:picChg>
      </pc:sldChg>
      <pc:sldChg chg="del">
        <pc:chgData name="Said Nabi Lecturer FCSE" userId="22162f9c-d122-430c-b6e9-ac8024b7b6c6" providerId="ADAL" clId="{475E294A-2CE3-8A4A-BEC2-4D8144E73E64}" dt="2025-11-20T15:45:18.060" v="10" actId="2696"/>
        <pc:sldMkLst>
          <pc:docMk/>
          <pc:sldMk cId="3950771350" sldId="1300"/>
        </pc:sldMkLst>
      </pc:sldChg>
      <pc:sldChg chg="del">
        <pc:chgData name="Said Nabi Lecturer FCSE" userId="22162f9c-d122-430c-b6e9-ac8024b7b6c6" providerId="ADAL" clId="{475E294A-2CE3-8A4A-BEC2-4D8144E73E64}" dt="2025-11-20T15:45:18.066" v="11" actId="2696"/>
        <pc:sldMkLst>
          <pc:docMk/>
          <pc:sldMk cId="1889531778" sldId="1301"/>
        </pc:sldMkLst>
      </pc:sldChg>
      <pc:sldChg chg="addSp delSp modSp add mod modAnim">
        <pc:chgData name="Said Nabi Lecturer FCSE" userId="22162f9c-d122-430c-b6e9-ac8024b7b6c6" providerId="ADAL" clId="{475E294A-2CE3-8A4A-BEC2-4D8144E73E64}" dt="2025-11-22T12:35:08.914" v="666" actId="1036"/>
        <pc:sldMkLst>
          <pc:docMk/>
          <pc:sldMk cId="3036869655" sldId="1301"/>
        </pc:sldMkLst>
        <pc:spChg chg="mod">
          <ac:chgData name="Said Nabi Lecturer FCSE" userId="22162f9c-d122-430c-b6e9-ac8024b7b6c6" providerId="ADAL" clId="{475E294A-2CE3-8A4A-BEC2-4D8144E73E64}" dt="2025-11-20T16:04:39.235" v="174" actId="20577"/>
          <ac:spMkLst>
            <pc:docMk/>
            <pc:sldMk cId="3036869655" sldId="1301"/>
            <ac:spMk id="7" creationId="{625C2360-EDBD-EEF7-DBCD-FAC8C9CDA2FA}"/>
          </ac:spMkLst>
        </pc:spChg>
        <pc:spChg chg="add mod">
          <ac:chgData name="Said Nabi Lecturer FCSE" userId="22162f9c-d122-430c-b6e9-ac8024b7b6c6" providerId="ADAL" clId="{475E294A-2CE3-8A4A-BEC2-4D8144E73E64}" dt="2025-11-22T03:56:27.499" v="550" actId="207"/>
          <ac:spMkLst>
            <pc:docMk/>
            <pc:sldMk cId="3036869655" sldId="1301"/>
            <ac:spMk id="14" creationId="{BDCB8714-508F-F52E-DF5B-AF2DA1A7DCDE}"/>
          </ac:spMkLst>
        </pc:spChg>
        <pc:spChg chg="add mod">
          <ac:chgData name="Said Nabi Lecturer FCSE" userId="22162f9c-d122-430c-b6e9-ac8024b7b6c6" providerId="ADAL" clId="{475E294A-2CE3-8A4A-BEC2-4D8144E73E64}" dt="2025-11-22T12:35:08.914" v="666" actId="1036"/>
          <ac:spMkLst>
            <pc:docMk/>
            <pc:sldMk cId="3036869655" sldId="1301"/>
            <ac:spMk id="15" creationId="{5B1CC902-B007-013D-DA7D-60AB10BE016C}"/>
          </ac:spMkLst>
        </pc:spChg>
        <pc:spChg chg="add mod">
          <ac:chgData name="Said Nabi Lecturer FCSE" userId="22162f9c-d122-430c-b6e9-ac8024b7b6c6" providerId="ADAL" clId="{475E294A-2CE3-8A4A-BEC2-4D8144E73E64}" dt="2025-11-22T03:57:45.601" v="558" actId="1076"/>
          <ac:spMkLst>
            <pc:docMk/>
            <pc:sldMk cId="3036869655" sldId="1301"/>
            <ac:spMk id="16" creationId="{4B29C9AF-4363-646B-1028-37A94DCEC921}"/>
          </ac:spMkLst>
        </pc:spChg>
        <pc:spChg chg="add mod">
          <ac:chgData name="Said Nabi Lecturer FCSE" userId="22162f9c-d122-430c-b6e9-ac8024b7b6c6" providerId="ADAL" clId="{475E294A-2CE3-8A4A-BEC2-4D8144E73E64}" dt="2025-11-22T12:34:53.414" v="652" actId="1036"/>
          <ac:spMkLst>
            <pc:docMk/>
            <pc:sldMk cId="3036869655" sldId="1301"/>
            <ac:spMk id="17" creationId="{BBF4AD26-65AD-4869-57E2-AE713C29F463}"/>
          </ac:spMkLst>
        </pc:spChg>
        <pc:spChg chg="add mod">
          <ac:chgData name="Said Nabi Lecturer FCSE" userId="22162f9c-d122-430c-b6e9-ac8024b7b6c6" providerId="ADAL" clId="{475E294A-2CE3-8A4A-BEC2-4D8144E73E64}" dt="2025-11-22T03:58:03.023" v="562" actId="1076"/>
          <ac:spMkLst>
            <pc:docMk/>
            <pc:sldMk cId="3036869655" sldId="1301"/>
            <ac:spMk id="18" creationId="{E9312DCC-1564-61FE-0D87-1A8C71011D48}"/>
          </ac:spMkLst>
        </pc:spChg>
        <pc:picChg chg="add mod">
          <ac:chgData name="Said Nabi Lecturer FCSE" userId="22162f9c-d122-430c-b6e9-ac8024b7b6c6" providerId="ADAL" clId="{475E294A-2CE3-8A4A-BEC2-4D8144E73E64}" dt="2025-11-22T03:58:54.623" v="564" actId="1076"/>
          <ac:picMkLst>
            <pc:docMk/>
            <pc:sldMk cId="3036869655" sldId="1301"/>
            <ac:picMk id="11" creationId="{166B322F-4A95-08D9-4275-16F0F633ED06}"/>
          </ac:picMkLst>
        </pc:picChg>
        <pc:picChg chg="add mod">
          <ac:chgData name="Said Nabi Lecturer FCSE" userId="22162f9c-d122-430c-b6e9-ac8024b7b6c6" providerId="ADAL" clId="{475E294A-2CE3-8A4A-BEC2-4D8144E73E64}" dt="2025-11-22T03:55:49.053" v="380" actId="27614"/>
          <ac:picMkLst>
            <pc:docMk/>
            <pc:sldMk cId="3036869655" sldId="1301"/>
            <ac:picMk id="13" creationId="{87ABD30B-5BF4-C32B-2B13-73EB4B32B232}"/>
          </ac:picMkLst>
        </pc:picChg>
      </pc:sldChg>
      <pc:sldChg chg="del">
        <pc:chgData name="Said Nabi Lecturer FCSE" userId="22162f9c-d122-430c-b6e9-ac8024b7b6c6" providerId="ADAL" clId="{475E294A-2CE3-8A4A-BEC2-4D8144E73E64}" dt="2025-11-20T15:45:18.079" v="12" actId="2696"/>
        <pc:sldMkLst>
          <pc:docMk/>
          <pc:sldMk cId="479220478" sldId="1302"/>
        </pc:sldMkLst>
      </pc:sldChg>
      <pc:sldChg chg="addSp delSp modSp add mod ord">
        <pc:chgData name="Said Nabi Lecturer FCSE" userId="22162f9c-d122-430c-b6e9-ac8024b7b6c6" providerId="ADAL" clId="{475E294A-2CE3-8A4A-BEC2-4D8144E73E64}" dt="2025-11-20T16:09:44.702" v="198" actId="962"/>
        <pc:sldMkLst>
          <pc:docMk/>
          <pc:sldMk cId="1640856742" sldId="1302"/>
        </pc:sldMkLst>
        <pc:picChg chg="add mod">
          <ac:chgData name="Said Nabi Lecturer FCSE" userId="22162f9c-d122-430c-b6e9-ac8024b7b6c6" providerId="ADAL" clId="{475E294A-2CE3-8A4A-BEC2-4D8144E73E64}" dt="2025-11-20T16:09:44.702" v="198" actId="962"/>
          <ac:picMkLst>
            <pc:docMk/>
            <pc:sldMk cId="1640856742" sldId="1302"/>
            <ac:picMk id="3" creationId="{019E6474-3706-2214-1CB9-2E1E45BE8CEF}"/>
          </ac:picMkLst>
        </pc:picChg>
        <pc:picChg chg="add mod">
          <ac:chgData name="Said Nabi Lecturer FCSE" userId="22162f9c-d122-430c-b6e9-ac8024b7b6c6" providerId="ADAL" clId="{475E294A-2CE3-8A4A-BEC2-4D8144E73E64}" dt="2025-11-20T16:09:44.700" v="197" actId="27614"/>
          <ac:picMkLst>
            <pc:docMk/>
            <pc:sldMk cId="1640856742" sldId="1302"/>
            <ac:picMk id="6" creationId="{8D43A2BD-1913-FA21-C093-A2C5D57937BA}"/>
          </ac:picMkLst>
        </pc:picChg>
      </pc:sldChg>
      <pc:sldChg chg="addSp delSp modSp add mod modAnim">
        <pc:chgData name="Said Nabi Lecturer FCSE" userId="22162f9c-d122-430c-b6e9-ac8024b7b6c6" providerId="ADAL" clId="{475E294A-2CE3-8A4A-BEC2-4D8144E73E64}" dt="2025-11-23T01:59:55.846" v="673" actId="1035"/>
        <pc:sldMkLst>
          <pc:docMk/>
          <pc:sldMk cId="4095406029" sldId="1303"/>
        </pc:sldMkLst>
        <pc:spChg chg="add mod">
          <ac:chgData name="Said Nabi Lecturer FCSE" userId="22162f9c-d122-430c-b6e9-ac8024b7b6c6" providerId="ADAL" clId="{475E294A-2CE3-8A4A-BEC2-4D8144E73E64}" dt="2025-11-23T01:59:55.846" v="673" actId="1035"/>
          <ac:spMkLst>
            <pc:docMk/>
            <pc:sldMk cId="4095406029" sldId="1303"/>
            <ac:spMk id="3" creationId="{39002FC8-49D7-F8A7-1B69-480C5F0673C4}"/>
          </ac:spMkLst>
        </pc:spChg>
        <pc:picChg chg="add mod">
          <ac:chgData name="Said Nabi Lecturer FCSE" userId="22162f9c-d122-430c-b6e9-ac8024b7b6c6" providerId="ADAL" clId="{475E294A-2CE3-8A4A-BEC2-4D8144E73E64}" dt="2025-11-20T16:12:47.219" v="245" actId="1036"/>
          <ac:picMkLst>
            <pc:docMk/>
            <pc:sldMk cId="4095406029" sldId="1303"/>
            <ac:picMk id="2" creationId="{55C0CBBE-5211-19F8-94CB-E8089F7C402D}"/>
          </ac:picMkLst>
        </pc:picChg>
        <pc:picChg chg="add mod">
          <ac:chgData name="Said Nabi Lecturer FCSE" userId="22162f9c-d122-430c-b6e9-ac8024b7b6c6" providerId="ADAL" clId="{475E294A-2CE3-8A4A-BEC2-4D8144E73E64}" dt="2025-11-20T16:12:40.256" v="234" actId="1038"/>
          <ac:picMkLst>
            <pc:docMk/>
            <pc:sldMk cId="4095406029" sldId="1303"/>
            <ac:picMk id="8" creationId="{C421B087-F049-0B0F-3ED7-81166919C51B}"/>
          </ac:picMkLst>
        </pc:picChg>
      </pc:sldChg>
      <pc:sldChg chg="del">
        <pc:chgData name="Said Nabi Lecturer FCSE" userId="22162f9c-d122-430c-b6e9-ac8024b7b6c6" providerId="ADAL" clId="{475E294A-2CE3-8A4A-BEC2-4D8144E73E64}" dt="2025-11-20T15:45:18.046" v="8" actId="2696"/>
        <pc:sldMkLst>
          <pc:docMk/>
          <pc:sldMk cId="19031120" sldId="1304"/>
        </pc:sldMkLst>
      </pc:sldChg>
      <pc:sldChg chg="addSp delSp modSp add mod ord">
        <pc:chgData name="Said Nabi Lecturer FCSE" userId="22162f9c-d122-430c-b6e9-ac8024b7b6c6" providerId="ADAL" clId="{475E294A-2CE3-8A4A-BEC2-4D8144E73E64}" dt="2025-11-20T16:15:31.243" v="257" actId="1076"/>
        <pc:sldMkLst>
          <pc:docMk/>
          <pc:sldMk cId="295907494" sldId="1304"/>
        </pc:sldMkLst>
        <pc:picChg chg="add mod">
          <ac:chgData name="Said Nabi Lecturer FCSE" userId="22162f9c-d122-430c-b6e9-ac8024b7b6c6" providerId="ADAL" clId="{475E294A-2CE3-8A4A-BEC2-4D8144E73E64}" dt="2025-11-20T16:14:51.793" v="255" actId="1076"/>
          <ac:picMkLst>
            <pc:docMk/>
            <pc:sldMk cId="295907494" sldId="1304"/>
            <ac:picMk id="3" creationId="{791644AA-7BD4-4592-0B6E-40AEC44203BD}"/>
          </ac:picMkLst>
        </pc:picChg>
        <pc:picChg chg="add mod">
          <ac:chgData name="Said Nabi Lecturer FCSE" userId="22162f9c-d122-430c-b6e9-ac8024b7b6c6" providerId="ADAL" clId="{475E294A-2CE3-8A4A-BEC2-4D8144E73E64}" dt="2025-11-20T16:15:31.243" v="257" actId="1076"/>
          <ac:picMkLst>
            <pc:docMk/>
            <pc:sldMk cId="295907494" sldId="1304"/>
            <ac:picMk id="5" creationId="{B65243C1-1A62-96DB-470C-CDA510040E22}"/>
          </ac:picMkLst>
        </pc:picChg>
      </pc:sldChg>
      <pc:sldChg chg="addSp delSp modSp add mod ord">
        <pc:chgData name="Said Nabi Lecturer FCSE" userId="22162f9c-d122-430c-b6e9-ac8024b7b6c6" providerId="ADAL" clId="{475E294A-2CE3-8A4A-BEC2-4D8144E73E64}" dt="2025-11-20T16:19:03.077" v="281" actId="962"/>
        <pc:sldMkLst>
          <pc:docMk/>
          <pc:sldMk cId="2818112451" sldId="1305"/>
        </pc:sldMkLst>
        <pc:picChg chg="add mod">
          <ac:chgData name="Said Nabi Lecturer FCSE" userId="22162f9c-d122-430c-b6e9-ac8024b7b6c6" providerId="ADAL" clId="{475E294A-2CE3-8A4A-BEC2-4D8144E73E64}" dt="2025-11-20T16:17:07.459" v="269" actId="1076"/>
          <ac:picMkLst>
            <pc:docMk/>
            <pc:sldMk cId="2818112451" sldId="1305"/>
            <ac:picMk id="2" creationId="{154F5232-C0BD-F846-17FC-EEC42C724BDB}"/>
          </ac:picMkLst>
        </pc:picChg>
        <pc:picChg chg="add mod">
          <ac:chgData name="Said Nabi Lecturer FCSE" userId="22162f9c-d122-430c-b6e9-ac8024b7b6c6" providerId="ADAL" clId="{475E294A-2CE3-8A4A-BEC2-4D8144E73E64}" dt="2025-11-20T16:18:28.607" v="277" actId="1076"/>
          <ac:picMkLst>
            <pc:docMk/>
            <pc:sldMk cId="2818112451" sldId="1305"/>
            <ac:picMk id="6" creationId="{15CBE72B-ABFD-FACD-4CD9-18877195EC91}"/>
          </ac:picMkLst>
        </pc:picChg>
        <pc:picChg chg="add mod">
          <ac:chgData name="Said Nabi Lecturer FCSE" userId="22162f9c-d122-430c-b6e9-ac8024b7b6c6" providerId="ADAL" clId="{475E294A-2CE3-8A4A-BEC2-4D8144E73E64}" dt="2025-11-20T16:19:03.077" v="281" actId="962"/>
          <ac:picMkLst>
            <pc:docMk/>
            <pc:sldMk cId="2818112451" sldId="1305"/>
            <ac:picMk id="9" creationId="{541E5F48-AFFF-2B1F-E9B0-2D14B82E7500}"/>
          </ac:picMkLst>
        </pc:picChg>
      </pc:sldChg>
      <pc:sldChg chg="del">
        <pc:chgData name="Said Nabi Lecturer FCSE" userId="22162f9c-d122-430c-b6e9-ac8024b7b6c6" providerId="ADAL" clId="{475E294A-2CE3-8A4A-BEC2-4D8144E73E64}" dt="2025-11-20T15:45:18.210" v="28" actId="2696"/>
        <pc:sldMkLst>
          <pc:docMk/>
          <pc:sldMk cId="3480754971" sldId="1305"/>
        </pc:sldMkLst>
      </pc:sldChg>
      <pc:sldChg chg="addSp delSp modSp add del mod ord">
        <pc:chgData name="Said Nabi Lecturer FCSE" userId="22162f9c-d122-430c-b6e9-ac8024b7b6c6" providerId="ADAL" clId="{475E294A-2CE3-8A4A-BEC2-4D8144E73E64}" dt="2025-11-20T16:22:02.441" v="305" actId="1076"/>
        <pc:sldMkLst>
          <pc:docMk/>
          <pc:sldMk cId="350325082" sldId="1306"/>
        </pc:sldMkLst>
        <pc:picChg chg="add mod">
          <ac:chgData name="Said Nabi Lecturer FCSE" userId="22162f9c-d122-430c-b6e9-ac8024b7b6c6" providerId="ADAL" clId="{475E294A-2CE3-8A4A-BEC2-4D8144E73E64}" dt="2025-11-20T16:21:02.888" v="295" actId="14100"/>
          <ac:picMkLst>
            <pc:docMk/>
            <pc:sldMk cId="350325082" sldId="1306"/>
            <ac:picMk id="2" creationId="{B61D01F7-FC49-5A9C-997E-A541A72360E3}"/>
          </ac:picMkLst>
        </pc:picChg>
        <pc:picChg chg="add mod">
          <ac:chgData name="Said Nabi Lecturer FCSE" userId="22162f9c-d122-430c-b6e9-ac8024b7b6c6" providerId="ADAL" clId="{475E294A-2CE3-8A4A-BEC2-4D8144E73E64}" dt="2025-11-20T16:21:07.902" v="297" actId="1076"/>
          <ac:picMkLst>
            <pc:docMk/>
            <pc:sldMk cId="350325082" sldId="1306"/>
            <ac:picMk id="6" creationId="{4328D9F2-BAA1-CE6E-89D4-BA3EACCCF595}"/>
          </ac:picMkLst>
        </pc:picChg>
        <pc:picChg chg="add mod">
          <ac:chgData name="Said Nabi Lecturer FCSE" userId="22162f9c-d122-430c-b6e9-ac8024b7b6c6" providerId="ADAL" clId="{475E294A-2CE3-8A4A-BEC2-4D8144E73E64}" dt="2025-11-20T16:22:02.441" v="305" actId="1076"/>
          <ac:picMkLst>
            <pc:docMk/>
            <pc:sldMk cId="350325082" sldId="1306"/>
            <ac:picMk id="9" creationId="{605CCEFD-A836-5620-D351-00503346F55E}"/>
          </ac:picMkLst>
        </pc:picChg>
      </pc:sldChg>
      <pc:sldChg chg="del">
        <pc:chgData name="Said Nabi Lecturer FCSE" userId="22162f9c-d122-430c-b6e9-ac8024b7b6c6" providerId="ADAL" clId="{475E294A-2CE3-8A4A-BEC2-4D8144E73E64}" dt="2025-11-20T15:45:18.222" v="30" actId="2696"/>
        <pc:sldMkLst>
          <pc:docMk/>
          <pc:sldMk cId="2567244784" sldId="1306"/>
        </pc:sldMkLst>
      </pc:sldChg>
      <pc:sldChg chg="new del">
        <pc:chgData name="Said Nabi Lecturer FCSE" userId="22162f9c-d122-430c-b6e9-ac8024b7b6c6" providerId="ADAL" clId="{475E294A-2CE3-8A4A-BEC2-4D8144E73E64}" dt="2025-11-24T05:29:03.160" v="807" actId="2696"/>
        <pc:sldMkLst>
          <pc:docMk/>
          <pc:sldMk cId="1097762451" sldId="1307"/>
        </pc:sldMkLst>
      </pc:sldChg>
      <pc:sldChg chg="add del">
        <pc:chgData name="Said Nabi Lecturer FCSE" userId="22162f9c-d122-430c-b6e9-ac8024b7b6c6" providerId="ADAL" clId="{475E294A-2CE3-8A4A-BEC2-4D8144E73E64}" dt="2025-11-22T04:05:46.155" v="618" actId="2890"/>
        <pc:sldMkLst>
          <pc:docMk/>
          <pc:sldMk cId="1764461242" sldId="1307"/>
        </pc:sldMkLst>
      </pc:sldChg>
      <pc:sldChg chg="del">
        <pc:chgData name="Said Nabi Lecturer FCSE" userId="22162f9c-d122-430c-b6e9-ac8024b7b6c6" providerId="ADAL" clId="{475E294A-2CE3-8A4A-BEC2-4D8144E73E64}" dt="2025-11-20T15:45:18.236" v="32" actId="2696"/>
        <pc:sldMkLst>
          <pc:docMk/>
          <pc:sldMk cId="2158322818" sldId="1307"/>
        </pc:sldMkLst>
      </pc:sldChg>
      <pc:sldChg chg="modSp add mod modAnim">
        <pc:chgData name="Said Nabi Lecturer FCSE" userId="22162f9c-d122-430c-b6e9-ac8024b7b6c6" providerId="ADAL" clId="{475E294A-2CE3-8A4A-BEC2-4D8144E73E64}" dt="2025-11-25T04:10:46.534" v="1664" actId="20577"/>
        <pc:sldMkLst>
          <pc:docMk/>
          <pc:sldMk cId="3432917847" sldId="1307"/>
        </pc:sldMkLst>
        <pc:spChg chg="mod">
          <ac:chgData name="Said Nabi Lecturer FCSE" userId="22162f9c-d122-430c-b6e9-ac8024b7b6c6" providerId="ADAL" clId="{475E294A-2CE3-8A4A-BEC2-4D8144E73E64}" dt="2025-11-25T04:10:46.534" v="1664" actId="20577"/>
          <ac:spMkLst>
            <pc:docMk/>
            <pc:sldMk cId="3432917847" sldId="1307"/>
            <ac:spMk id="3" creationId="{888141A9-C0FF-7BB1-14DE-929C2C6ECFB6}"/>
          </ac:spMkLst>
        </pc:spChg>
        <pc:spChg chg="mod">
          <ac:chgData name="Said Nabi Lecturer FCSE" userId="22162f9c-d122-430c-b6e9-ac8024b7b6c6" providerId="ADAL" clId="{475E294A-2CE3-8A4A-BEC2-4D8144E73E64}" dt="2025-11-25T03:08:43.860" v="1323" actId="1076"/>
          <ac:spMkLst>
            <pc:docMk/>
            <pc:sldMk cId="3432917847" sldId="1307"/>
            <ac:spMk id="7" creationId="{27C8CA06-A28B-7CE0-C8FA-3D7F3DCE1C16}"/>
          </ac:spMkLst>
        </pc:spChg>
      </pc:sldChg>
      <pc:sldChg chg="modSp add mod modAnim modNotesTx">
        <pc:chgData name="Said Nabi Lecturer FCSE" userId="22162f9c-d122-430c-b6e9-ac8024b7b6c6" providerId="ADAL" clId="{475E294A-2CE3-8A4A-BEC2-4D8144E73E64}" dt="2025-11-27T03:41:37.305" v="2238" actId="20577"/>
        <pc:sldMkLst>
          <pc:docMk/>
          <pc:sldMk cId="24178683" sldId="1308"/>
        </pc:sldMkLst>
        <pc:spChg chg="mod">
          <ac:chgData name="Said Nabi Lecturer FCSE" userId="22162f9c-d122-430c-b6e9-ac8024b7b6c6" providerId="ADAL" clId="{475E294A-2CE3-8A4A-BEC2-4D8144E73E64}" dt="2025-11-25T05:18:22.451" v="1707" actId="5793"/>
          <ac:spMkLst>
            <pc:docMk/>
            <pc:sldMk cId="24178683" sldId="1308"/>
            <ac:spMk id="3" creationId="{41EB2B4A-E22B-1FE1-6871-DE3AFB45BB6C}"/>
          </ac:spMkLst>
        </pc:spChg>
        <pc:spChg chg="mod">
          <ac:chgData name="Said Nabi Lecturer FCSE" userId="22162f9c-d122-430c-b6e9-ac8024b7b6c6" providerId="ADAL" clId="{475E294A-2CE3-8A4A-BEC2-4D8144E73E64}" dt="2025-11-25T03:16:14.011" v="1389" actId="20577"/>
          <ac:spMkLst>
            <pc:docMk/>
            <pc:sldMk cId="24178683" sldId="1308"/>
            <ac:spMk id="7" creationId="{9B459343-800A-C9C0-8E03-16B6581C0B01}"/>
          </ac:spMkLst>
        </pc:spChg>
      </pc:sldChg>
      <pc:sldChg chg="del">
        <pc:chgData name="Said Nabi Lecturer FCSE" userId="22162f9c-d122-430c-b6e9-ac8024b7b6c6" providerId="ADAL" clId="{475E294A-2CE3-8A4A-BEC2-4D8144E73E64}" dt="2025-11-20T15:45:18.246" v="34" actId="2696"/>
        <pc:sldMkLst>
          <pc:docMk/>
          <pc:sldMk cId="354611621" sldId="1308"/>
        </pc:sldMkLst>
      </pc:sldChg>
      <pc:sldChg chg="add del">
        <pc:chgData name="Said Nabi Lecturer FCSE" userId="22162f9c-d122-430c-b6e9-ac8024b7b6c6" providerId="ADAL" clId="{475E294A-2CE3-8A4A-BEC2-4D8144E73E64}" dt="2025-11-24T05:29:04.104" v="808" actId="2696"/>
        <pc:sldMkLst>
          <pc:docMk/>
          <pc:sldMk cId="4271103663" sldId="1308"/>
        </pc:sldMkLst>
      </pc:sldChg>
      <pc:sldChg chg="modSp add mod modAnim modNotesTx">
        <pc:chgData name="Said Nabi Lecturer FCSE" userId="22162f9c-d122-430c-b6e9-ac8024b7b6c6" providerId="ADAL" clId="{475E294A-2CE3-8A4A-BEC2-4D8144E73E64}" dt="2025-11-25T05:44:10.233" v="1869" actId="1076"/>
        <pc:sldMkLst>
          <pc:docMk/>
          <pc:sldMk cId="368955173" sldId="1309"/>
        </pc:sldMkLst>
        <pc:spChg chg="mod">
          <ac:chgData name="Said Nabi Lecturer FCSE" userId="22162f9c-d122-430c-b6e9-ac8024b7b6c6" providerId="ADAL" clId="{475E294A-2CE3-8A4A-BEC2-4D8144E73E64}" dt="2025-11-25T05:44:10.233" v="1869" actId="1076"/>
          <ac:spMkLst>
            <pc:docMk/>
            <pc:sldMk cId="368955173" sldId="1309"/>
            <ac:spMk id="3" creationId="{2CEA631B-ACAD-4E25-5C61-73F933ADDA0C}"/>
          </ac:spMkLst>
        </pc:spChg>
        <pc:spChg chg="mod">
          <ac:chgData name="Said Nabi Lecturer FCSE" userId="22162f9c-d122-430c-b6e9-ac8024b7b6c6" providerId="ADAL" clId="{475E294A-2CE3-8A4A-BEC2-4D8144E73E64}" dt="2025-11-25T03:19:51.990" v="1459" actId="20577"/>
          <ac:spMkLst>
            <pc:docMk/>
            <pc:sldMk cId="368955173" sldId="1309"/>
            <ac:spMk id="7" creationId="{4B0CEAC9-96BB-21F5-9D0C-63ED5C518CE5}"/>
          </ac:spMkLst>
        </pc:spChg>
      </pc:sldChg>
      <pc:sldChg chg="del">
        <pc:chgData name="Said Nabi Lecturer FCSE" userId="22162f9c-d122-430c-b6e9-ac8024b7b6c6" providerId="ADAL" clId="{475E294A-2CE3-8A4A-BEC2-4D8144E73E64}" dt="2025-11-20T15:45:18.259" v="36" actId="2696"/>
        <pc:sldMkLst>
          <pc:docMk/>
          <pc:sldMk cId="3404111437" sldId="1309"/>
        </pc:sldMkLst>
      </pc:sldChg>
      <pc:sldChg chg="del">
        <pc:chgData name="Said Nabi Lecturer FCSE" userId="22162f9c-d122-430c-b6e9-ac8024b7b6c6" providerId="ADAL" clId="{475E294A-2CE3-8A4A-BEC2-4D8144E73E64}" dt="2025-11-20T15:45:18.271" v="38" actId="2696"/>
        <pc:sldMkLst>
          <pc:docMk/>
          <pc:sldMk cId="54253678" sldId="1310"/>
        </pc:sldMkLst>
      </pc:sldChg>
      <pc:sldChg chg="modSp add mod modAnim modNotesTx">
        <pc:chgData name="Said Nabi Lecturer FCSE" userId="22162f9c-d122-430c-b6e9-ac8024b7b6c6" providerId="ADAL" clId="{475E294A-2CE3-8A4A-BEC2-4D8144E73E64}" dt="2025-11-26T09:20:40.152" v="1967" actId="113"/>
        <pc:sldMkLst>
          <pc:docMk/>
          <pc:sldMk cId="3193157815" sldId="1310"/>
        </pc:sldMkLst>
        <pc:spChg chg="mod">
          <ac:chgData name="Said Nabi Lecturer FCSE" userId="22162f9c-d122-430c-b6e9-ac8024b7b6c6" providerId="ADAL" clId="{475E294A-2CE3-8A4A-BEC2-4D8144E73E64}" dt="2025-11-25T06:09:25.104" v="1883" actId="207"/>
          <ac:spMkLst>
            <pc:docMk/>
            <pc:sldMk cId="3193157815" sldId="1310"/>
            <ac:spMk id="3" creationId="{9A2F229B-A0D1-E408-369A-119F208803E6}"/>
          </ac:spMkLst>
        </pc:spChg>
        <pc:spChg chg="mod">
          <ac:chgData name="Said Nabi Lecturer FCSE" userId="22162f9c-d122-430c-b6e9-ac8024b7b6c6" providerId="ADAL" clId="{475E294A-2CE3-8A4A-BEC2-4D8144E73E64}" dt="2025-11-25T03:23:46.267" v="1534" actId="20577"/>
          <ac:spMkLst>
            <pc:docMk/>
            <pc:sldMk cId="3193157815" sldId="1310"/>
            <ac:spMk id="7" creationId="{4F0719F8-8109-3F19-28D2-9D54DB618490}"/>
          </ac:spMkLst>
        </pc:spChg>
      </pc:sldChg>
      <pc:sldChg chg="addSp delSp modSp add mod modAnim modNotesTx">
        <pc:chgData name="Said Nabi Lecturer FCSE" userId="22162f9c-d122-430c-b6e9-ac8024b7b6c6" providerId="ADAL" clId="{475E294A-2CE3-8A4A-BEC2-4D8144E73E64}" dt="2025-11-27T03:56:30.543" v="2239" actId="20577"/>
        <pc:sldMkLst>
          <pc:docMk/>
          <pc:sldMk cId="3002859106" sldId="1311"/>
        </pc:sldMkLst>
        <pc:spChg chg="mod">
          <ac:chgData name="Said Nabi Lecturer FCSE" userId="22162f9c-d122-430c-b6e9-ac8024b7b6c6" providerId="ADAL" clId="{475E294A-2CE3-8A4A-BEC2-4D8144E73E64}" dt="2025-11-26T09:29:55.448" v="1970" actId="207"/>
          <ac:spMkLst>
            <pc:docMk/>
            <pc:sldMk cId="3002859106" sldId="1311"/>
            <ac:spMk id="3" creationId="{1E77C73F-CE0F-54B6-A01C-70E1BA6286E8}"/>
          </ac:spMkLst>
        </pc:spChg>
        <pc:spChg chg="mod">
          <ac:chgData name="Said Nabi Lecturer FCSE" userId="22162f9c-d122-430c-b6e9-ac8024b7b6c6" providerId="ADAL" clId="{475E294A-2CE3-8A4A-BEC2-4D8144E73E64}" dt="2025-11-25T03:27:04.618" v="1602" actId="20577"/>
          <ac:spMkLst>
            <pc:docMk/>
            <pc:sldMk cId="3002859106" sldId="1311"/>
            <ac:spMk id="7" creationId="{4BEC0172-7C9E-42B2-04F2-80A3C079E5CA}"/>
          </ac:spMkLst>
        </pc:spChg>
        <pc:picChg chg="add del mod">
          <ac:chgData name="Said Nabi Lecturer FCSE" userId="22162f9c-d122-430c-b6e9-ac8024b7b6c6" providerId="ADAL" clId="{475E294A-2CE3-8A4A-BEC2-4D8144E73E64}" dt="2025-11-26T15:18:59.200" v="1972" actId="21"/>
          <ac:picMkLst>
            <pc:docMk/>
            <pc:sldMk cId="3002859106" sldId="1311"/>
            <ac:picMk id="4" creationId="{52BA6E64-FCDF-2D60-5D3D-1680A81156E0}"/>
          </ac:picMkLst>
        </pc:picChg>
      </pc:sldChg>
      <pc:sldChg chg="addSp delSp modSp new mod modAnim">
        <pc:chgData name="Said Nabi Lecturer FCSE" userId="22162f9c-d122-430c-b6e9-ac8024b7b6c6" providerId="ADAL" clId="{475E294A-2CE3-8A4A-BEC2-4D8144E73E64}" dt="2025-11-26T15:21:38.148" v="2028"/>
        <pc:sldMkLst>
          <pc:docMk/>
          <pc:sldMk cId="681417535" sldId="1312"/>
        </pc:sldMkLst>
        <pc:spChg chg="del">
          <ac:chgData name="Said Nabi Lecturer FCSE" userId="22162f9c-d122-430c-b6e9-ac8024b7b6c6" providerId="ADAL" clId="{475E294A-2CE3-8A4A-BEC2-4D8144E73E64}" dt="2025-11-26T15:19:11.088" v="1974" actId="478"/>
          <ac:spMkLst>
            <pc:docMk/>
            <pc:sldMk cId="681417535" sldId="1312"/>
            <ac:spMk id="2" creationId="{84CA0472-12C0-3745-4083-A4D31A084757}"/>
          </ac:spMkLst>
        </pc:spChg>
        <pc:spChg chg="del">
          <ac:chgData name="Said Nabi Lecturer FCSE" userId="22162f9c-d122-430c-b6e9-ac8024b7b6c6" providerId="ADAL" clId="{475E294A-2CE3-8A4A-BEC2-4D8144E73E64}" dt="2025-11-26T15:19:12.639" v="1975" actId="478"/>
          <ac:spMkLst>
            <pc:docMk/>
            <pc:sldMk cId="681417535" sldId="1312"/>
            <ac:spMk id="3" creationId="{A799FCF4-19EF-13B3-9CB3-4000A8A60C59}"/>
          </ac:spMkLst>
        </pc:spChg>
        <pc:picChg chg="add mod">
          <ac:chgData name="Said Nabi Lecturer FCSE" userId="22162f9c-d122-430c-b6e9-ac8024b7b6c6" providerId="ADAL" clId="{475E294A-2CE3-8A4A-BEC2-4D8144E73E64}" dt="2025-11-26T15:19:25.115" v="1979" actId="14100"/>
          <ac:picMkLst>
            <pc:docMk/>
            <pc:sldMk cId="681417535" sldId="1312"/>
            <ac:picMk id="4" creationId="{47CA067F-F5C8-AC91-00F5-789D2CD6F4C8}"/>
          </ac:picMkLst>
        </pc:picChg>
        <pc:picChg chg="add mod">
          <ac:chgData name="Said Nabi Lecturer FCSE" userId="22162f9c-d122-430c-b6e9-ac8024b7b6c6" providerId="ADAL" clId="{475E294A-2CE3-8A4A-BEC2-4D8144E73E64}" dt="2025-11-26T15:21:00.966" v="2024" actId="14100"/>
          <ac:picMkLst>
            <pc:docMk/>
            <pc:sldMk cId="681417535" sldId="1312"/>
            <ac:picMk id="6" creationId="{E7995AB1-F3D1-CC01-6982-AAB0A9C31599}"/>
          </ac:picMkLst>
        </pc:picChg>
      </pc:sldChg>
      <pc:sldChg chg="add del">
        <pc:chgData name="Said Nabi Lecturer FCSE" userId="22162f9c-d122-430c-b6e9-ac8024b7b6c6" providerId="ADAL" clId="{475E294A-2CE3-8A4A-BEC2-4D8144E73E64}" dt="2025-11-26T16:26:39.878" v="2223" actId="2696"/>
        <pc:sldMkLst>
          <pc:docMk/>
          <pc:sldMk cId="1842604145" sldId="1313"/>
        </pc:sldMkLst>
      </pc:sldChg>
      <pc:sldChg chg="addSp delSp modSp add mod modAnim">
        <pc:chgData name="Said Nabi Lecturer FCSE" userId="22162f9c-d122-430c-b6e9-ac8024b7b6c6" providerId="ADAL" clId="{475E294A-2CE3-8A4A-BEC2-4D8144E73E64}" dt="2025-11-27T04:11:37.761" v="2252" actId="207"/>
        <pc:sldMkLst>
          <pc:docMk/>
          <pc:sldMk cId="4206437977" sldId="1314"/>
        </pc:sldMkLst>
        <pc:spChg chg="mod">
          <ac:chgData name="Said Nabi Lecturer FCSE" userId="22162f9c-d122-430c-b6e9-ac8024b7b6c6" providerId="ADAL" clId="{475E294A-2CE3-8A4A-BEC2-4D8144E73E64}" dt="2025-11-27T04:11:37.761" v="2252" actId="207"/>
          <ac:spMkLst>
            <pc:docMk/>
            <pc:sldMk cId="4206437977" sldId="1314"/>
            <ac:spMk id="6" creationId="{01A4B242-4579-D59B-88D6-A2509C983534}"/>
          </ac:spMkLst>
        </pc:spChg>
        <pc:spChg chg="mod">
          <ac:chgData name="Said Nabi Lecturer FCSE" userId="22162f9c-d122-430c-b6e9-ac8024b7b6c6" providerId="ADAL" clId="{475E294A-2CE3-8A4A-BEC2-4D8144E73E64}" dt="2025-11-26T15:52:35.280" v="2124" actId="20577"/>
          <ac:spMkLst>
            <pc:docMk/>
            <pc:sldMk cId="4206437977" sldId="1314"/>
            <ac:spMk id="7" creationId="{22374334-587C-009A-6F1E-DAA34704DDCF}"/>
          </ac:spMkLst>
        </pc:spChg>
        <pc:picChg chg="add del mod">
          <ac:chgData name="Said Nabi Lecturer FCSE" userId="22162f9c-d122-430c-b6e9-ac8024b7b6c6" providerId="ADAL" clId="{475E294A-2CE3-8A4A-BEC2-4D8144E73E64}" dt="2025-11-26T15:50:56.336" v="2084" actId="478"/>
          <ac:picMkLst>
            <pc:docMk/>
            <pc:sldMk cId="4206437977" sldId="1314"/>
            <ac:picMk id="3" creationId="{835310CF-2952-0867-2925-F8AF24AAB46D}"/>
          </ac:picMkLst>
        </pc:picChg>
        <pc:picChg chg="add mod modCrop">
          <ac:chgData name="Said Nabi Lecturer FCSE" userId="22162f9c-d122-430c-b6e9-ac8024b7b6c6" providerId="ADAL" clId="{475E294A-2CE3-8A4A-BEC2-4D8144E73E64}" dt="2025-11-26T15:51:29.396" v="2106" actId="1076"/>
          <ac:picMkLst>
            <pc:docMk/>
            <pc:sldMk cId="4206437977" sldId="1314"/>
            <ac:picMk id="4" creationId="{9FB565EA-A21D-7EF5-799E-2667F931A7C4}"/>
          </ac:picMkLst>
        </pc:picChg>
      </pc:sldChg>
      <pc:sldChg chg="addSp delSp modSp add mod delAnim modAnim">
        <pc:chgData name="Said Nabi Lecturer FCSE" userId="22162f9c-d122-430c-b6e9-ac8024b7b6c6" providerId="ADAL" clId="{475E294A-2CE3-8A4A-BEC2-4D8144E73E64}" dt="2025-11-27T04:13:06.949" v="2258" actId="5793"/>
        <pc:sldMkLst>
          <pc:docMk/>
          <pc:sldMk cId="2386710185" sldId="1315"/>
        </pc:sldMkLst>
        <pc:spChg chg="mod">
          <ac:chgData name="Said Nabi Lecturer FCSE" userId="22162f9c-d122-430c-b6e9-ac8024b7b6c6" providerId="ADAL" clId="{475E294A-2CE3-8A4A-BEC2-4D8144E73E64}" dt="2025-11-27T04:13:06.949" v="2258" actId="5793"/>
          <ac:spMkLst>
            <pc:docMk/>
            <pc:sldMk cId="2386710185" sldId="1315"/>
            <ac:spMk id="6" creationId="{7BD2E51D-557E-557E-6456-355B9EEC15CF}"/>
          </ac:spMkLst>
        </pc:spChg>
        <pc:spChg chg="mod">
          <ac:chgData name="Said Nabi Lecturer FCSE" userId="22162f9c-d122-430c-b6e9-ac8024b7b6c6" providerId="ADAL" clId="{475E294A-2CE3-8A4A-BEC2-4D8144E73E64}" dt="2025-11-26T15:55:14.134" v="2136" actId="20577"/>
          <ac:spMkLst>
            <pc:docMk/>
            <pc:sldMk cId="2386710185" sldId="1315"/>
            <ac:spMk id="7" creationId="{190FF5E7-51F6-FCDB-BB86-B1B01C4DB0D6}"/>
          </ac:spMkLst>
        </pc:spChg>
        <pc:picChg chg="add mod">
          <ac:chgData name="Said Nabi Lecturer FCSE" userId="22162f9c-d122-430c-b6e9-ac8024b7b6c6" providerId="ADAL" clId="{475E294A-2CE3-8A4A-BEC2-4D8144E73E64}" dt="2025-11-26T15:59:17.645" v="2188" actId="1076"/>
          <ac:picMkLst>
            <pc:docMk/>
            <pc:sldMk cId="2386710185" sldId="1315"/>
            <ac:picMk id="2" creationId="{3BC82798-E460-E96B-DE64-B3E4F5DD7B29}"/>
          </ac:picMkLst>
        </pc:picChg>
        <pc:picChg chg="del">
          <ac:chgData name="Said Nabi Lecturer FCSE" userId="22162f9c-d122-430c-b6e9-ac8024b7b6c6" providerId="ADAL" clId="{475E294A-2CE3-8A4A-BEC2-4D8144E73E64}" dt="2025-11-26T15:58:59.482" v="2183" actId="478"/>
          <ac:picMkLst>
            <pc:docMk/>
            <pc:sldMk cId="2386710185" sldId="1315"/>
            <ac:picMk id="4" creationId="{0226880F-7135-A573-CFED-67EDDD9DCE12}"/>
          </ac:picMkLst>
        </pc:picChg>
      </pc:sldChg>
      <pc:sldChg chg="addSp delSp modSp add mod delAnim modAnim">
        <pc:chgData name="Said Nabi Lecturer FCSE" userId="22162f9c-d122-430c-b6e9-ac8024b7b6c6" providerId="ADAL" clId="{475E294A-2CE3-8A4A-BEC2-4D8144E73E64}" dt="2025-11-27T04:20:43.767" v="2262" actId="113"/>
        <pc:sldMkLst>
          <pc:docMk/>
          <pc:sldMk cId="4152160037" sldId="1316"/>
        </pc:sldMkLst>
        <pc:spChg chg="mod">
          <ac:chgData name="Said Nabi Lecturer FCSE" userId="22162f9c-d122-430c-b6e9-ac8024b7b6c6" providerId="ADAL" clId="{475E294A-2CE3-8A4A-BEC2-4D8144E73E64}" dt="2025-11-27T04:20:43.767" v="2262" actId="113"/>
          <ac:spMkLst>
            <pc:docMk/>
            <pc:sldMk cId="4152160037" sldId="1316"/>
            <ac:spMk id="6" creationId="{9D564AF7-E581-5792-C399-A012013C3C73}"/>
          </ac:spMkLst>
        </pc:spChg>
        <pc:spChg chg="mod">
          <ac:chgData name="Said Nabi Lecturer FCSE" userId="22162f9c-d122-430c-b6e9-ac8024b7b6c6" providerId="ADAL" clId="{475E294A-2CE3-8A4A-BEC2-4D8144E73E64}" dt="2025-11-26T15:56:59.563" v="2166" actId="20577"/>
          <ac:spMkLst>
            <pc:docMk/>
            <pc:sldMk cId="4152160037" sldId="1316"/>
            <ac:spMk id="7" creationId="{4AD2B412-DB41-A91F-F403-86AE8E1F78C6}"/>
          </ac:spMkLst>
        </pc:spChg>
        <pc:picChg chg="add del mod">
          <ac:chgData name="Said Nabi Lecturer FCSE" userId="22162f9c-d122-430c-b6e9-ac8024b7b6c6" providerId="ADAL" clId="{475E294A-2CE3-8A4A-BEC2-4D8144E73E64}" dt="2025-11-26T15:58:53.584" v="2182" actId="21"/>
          <ac:picMkLst>
            <pc:docMk/>
            <pc:sldMk cId="4152160037" sldId="1316"/>
            <ac:picMk id="3" creationId="{5D78408A-D2C9-42EC-8262-198772BF1F46}"/>
          </ac:picMkLst>
        </pc:picChg>
        <pc:picChg chg="del">
          <ac:chgData name="Said Nabi Lecturer FCSE" userId="22162f9c-d122-430c-b6e9-ac8024b7b6c6" providerId="ADAL" clId="{475E294A-2CE3-8A4A-BEC2-4D8144E73E64}" dt="2025-11-26T16:05:20.874" v="2190" actId="478"/>
          <ac:picMkLst>
            <pc:docMk/>
            <pc:sldMk cId="4152160037" sldId="1316"/>
            <ac:picMk id="4" creationId="{B000E289-96C5-2C92-613A-5B0C7C2BB449}"/>
          </ac:picMkLst>
        </pc:picChg>
        <pc:picChg chg="add mod">
          <ac:chgData name="Said Nabi Lecturer FCSE" userId="22162f9c-d122-430c-b6e9-ac8024b7b6c6" providerId="ADAL" clId="{475E294A-2CE3-8A4A-BEC2-4D8144E73E64}" dt="2025-11-26T16:05:47.098" v="2195" actId="14100"/>
          <ac:picMkLst>
            <pc:docMk/>
            <pc:sldMk cId="4152160037" sldId="1316"/>
            <ac:picMk id="8" creationId="{F7170B58-6CE4-3A4E-24C9-CE5A693317B3}"/>
          </ac:picMkLst>
        </pc:picChg>
      </pc:sldChg>
      <pc:sldChg chg="addSp delSp modSp add mod modAnim">
        <pc:chgData name="Said Nabi Lecturer FCSE" userId="22162f9c-d122-430c-b6e9-ac8024b7b6c6" providerId="ADAL" clId="{475E294A-2CE3-8A4A-BEC2-4D8144E73E64}" dt="2025-11-27T04:27:57.816" v="2271" actId="207"/>
        <pc:sldMkLst>
          <pc:docMk/>
          <pc:sldMk cId="2350166613" sldId="1317"/>
        </pc:sldMkLst>
        <pc:spChg chg="mod">
          <ac:chgData name="Said Nabi Lecturer FCSE" userId="22162f9c-d122-430c-b6e9-ac8024b7b6c6" providerId="ADAL" clId="{475E294A-2CE3-8A4A-BEC2-4D8144E73E64}" dt="2025-11-27T04:27:57.816" v="2271" actId="207"/>
          <ac:spMkLst>
            <pc:docMk/>
            <pc:sldMk cId="2350166613" sldId="1317"/>
            <ac:spMk id="6" creationId="{ADEAA64C-068E-2DEA-941F-FB97AE0CE429}"/>
          </ac:spMkLst>
        </pc:spChg>
        <pc:spChg chg="mod">
          <ac:chgData name="Said Nabi Lecturer FCSE" userId="22162f9c-d122-430c-b6e9-ac8024b7b6c6" providerId="ADAL" clId="{475E294A-2CE3-8A4A-BEC2-4D8144E73E64}" dt="2025-11-26T16:19:07.919" v="2213" actId="20577"/>
          <ac:spMkLst>
            <pc:docMk/>
            <pc:sldMk cId="2350166613" sldId="1317"/>
            <ac:spMk id="7" creationId="{49F86BF6-F7D3-B4D6-40B1-8AF32CE8571F}"/>
          </ac:spMkLst>
        </pc:spChg>
        <pc:picChg chg="add del mod">
          <ac:chgData name="Said Nabi Lecturer FCSE" userId="22162f9c-d122-430c-b6e9-ac8024b7b6c6" providerId="ADAL" clId="{475E294A-2CE3-8A4A-BEC2-4D8144E73E64}" dt="2025-11-26T16:32:35.982" v="2225" actId="21"/>
          <ac:picMkLst>
            <pc:docMk/>
            <pc:sldMk cId="2350166613" sldId="1317"/>
            <ac:picMk id="3" creationId="{B4271C8D-B99A-8BF9-FB17-B543C7635A58}"/>
          </ac:picMkLst>
        </pc:picChg>
        <pc:picChg chg="del">
          <ac:chgData name="Said Nabi Lecturer FCSE" userId="22162f9c-d122-430c-b6e9-ac8024b7b6c6" providerId="ADAL" clId="{475E294A-2CE3-8A4A-BEC2-4D8144E73E64}" dt="2025-11-26T16:17:31.539" v="2197" actId="478"/>
          <ac:picMkLst>
            <pc:docMk/>
            <pc:sldMk cId="2350166613" sldId="1317"/>
            <ac:picMk id="8" creationId="{D11B54D8-84A6-A35B-A997-90A7757B5E01}"/>
          </ac:picMkLst>
        </pc:picChg>
      </pc:sldChg>
      <pc:sldChg chg="addSp delSp modSp new del mod">
        <pc:chgData name="Said Nabi Lecturer FCSE" userId="22162f9c-d122-430c-b6e9-ac8024b7b6c6" providerId="ADAL" clId="{475E294A-2CE3-8A4A-BEC2-4D8144E73E64}" dt="2025-11-27T03:57:09.464" v="2240" actId="2696"/>
        <pc:sldMkLst>
          <pc:docMk/>
          <pc:sldMk cId="4047396443" sldId="1318"/>
        </pc:sldMkLst>
        <pc:spChg chg="del">
          <ac:chgData name="Said Nabi Lecturer FCSE" userId="22162f9c-d122-430c-b6e9-ac8024b7b6c6" providerId="ADAL" clId="{475E294A-2CE3-8A4A-BEC2-4D8144E73E64}" dt="2025-11-26T16:32:57.568" v="2231" actId="478"/>
          <ac:spMkLst>
            <pc:docMk/>
            <pc:sldMk cId="4047396443" sldId="1318"/>
            <ac:spMk id="2" creationId="{C2D9C70A-6282-AFCD-EFF8-8CD1D138198C}"/>
          </ac:spMkLst>
        </pc:spChg>
        <pc:spChg chg="del">
          <ac:chgData name="Said Nabi Lecturer FCSE" userId="22162f9c-d122-430c-b6e9-ac8024b7b6c6" providerId="ADAL" clId="{475E294A-2CE3-8A4A-BEC2-4D8144E73E64}" dt="2025-11-26T16:32:55.036" v="2230" actId="478"/>
          <ac:spMkLst>
            <pc:docMk/>
            <pc:sldMk cId="4047396443" sldId="1318"/>
            <ac:spMk id="3" creationId="{576AA287-174B-1463-55E9-29CA89062750}"/>
          </ac:spMkLst>
        </pc:spChg>
        <pc:picChg chg="add del mod">
          <ac:chgData name="Said Nabi Lecturer FCSE" userId="22162f9c-d122-430c-b6e9-ac8024b7b6c6" providerId="ADAL" clId="{475E294A-2CE3-8A4A-BEC2-4D8144E73E64}" dt="2025-11-26T16:33:50.586" v="2237" actId="1076"/>
          <ac:picMkLst>
            <pc:docMk/>
            <pc:sldMk cId="4047396443" sldId="1318"/>
            <ac:picMk id="4" creationId="{84E2FA25-B8A1-3162-483D-CD264237D1B8}"/>
          </ac:picMkLst>
        </pc:picChg>
      </pc:sldChg>
    </pc:docChg>
  </pc:docChgLst>
  <pc:docChgLst>
    <pc:chgData name="Said Nabi Lecturer FCSE" userId="22162f9c-d122-430c-b6e9-ac8024b7b6c6" providerId="ADAL" clId="{F52FF6DB-E99F-2443-B41D-2F38D8B1FE95}"/>
    <pc:docChg chg="undo custSel addSld modSld sldOrd">
      <pc:chgData name="Said Nabi Lecturer FCSE" userId="22162f9c-d122-430c-b6e9-ac8024b7b6c6" providerId="ADAL" clId="{F52FF6DB-E99F-2443-B41D-2F38D8B1FE95}" dt="2025-10-10T07:25:32.533" v="614" actId="20577"/>
      <pc:docMkLst>
        <pc:docMk/>
      </pc:docMkLst>
    </pc:docChg>
  </pc:docChgLst>
  <pc:docChgLst>
    <pc:chgData name="Said Nabi Lecturer FCSE" userId="S::said.nabi@giki.edu.pk::22162f9c-d122-430c-b6e9-ac8024b7b6c6" providerId="AD" clId="Web-{3CAFA5C7-CAAF-6DC2-D9D1-61F30AB7A19C}"/>
    <pc:docChg chg="delSld">
      <pc:chgData name="Said Nabi Lecturer FCSE" userId="S::said.nabi@giki.edu.pk::22162f9c-d122-430c-b6e9-ac8024b7b6c6" providerId="AD" clId="Web-{3CAFA5C7-CAAF-6DC2-D9D1-61F30AB7A19C}" dt="2025-10-23T08:25:03.708" v="0"/>
      <pc:docMkLst>
        <pc:docMk/>
      </pc:docMkLst>
      <pc:sldChg chg="del">
        <pc:chgData name="Said Nabi Lecturer FCSE" userId="S::said.nabi@giki.edu.pk::22162f9c-d122-430c-b6e9-ac8024b7b6c6" providerId="AD" clId="Web-{3CAFA5C7-CAAF-6DC2-D9D1-61F30AB7A19C}" dt="2025-10-23T08:25:03.708" v="0"/>
        <pc:sldMkLst>
          <pc:docMk/>
          <pc:sldMk cId="4058084929" sldId="125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5A1779-A9D3-5246-BCE2-402B7DACA942}" type="datetimeFigureOut">
              <a:rPr lang="en-US" smtClean="0"/>
              <a:t>11/27/25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430AB7-ED17-0D43-BA3B-85E1FBF3BD5A}" type="slidenum">
              <a:rPr lang="en-US" smtClean="0"/>
              <a:t>‹#›</a:t>
            </a:fld>
            <a:endParaRPr lang="en-US"/>
          </a:p>
        </p:txBody>
      </p:sp>
    </p:spTree>
    <p:extLst>
      <p:ext uri="{BB962C8B-B14F-4D97-AF65-F5344CB8AC3E}">
        <p14:creationId xmlns:p14="http://schemas.microsoft.com/office/powerpoint/2010/main" val="3886505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70430AB7-ED17-0D43-BA3B-85E1FBF3BD5A}" type="slidenum">
              <a:rPr lang="en-US" smtClean="0"/>
              <a:t>1</a:t>
            </a:fld>
            <a:endParaRPr lang="en-US"/>
          </a:p>
        </p:txBody>
      </p:sp>
    </p:spTree>
    <p:extLst>
      <p:ext uri="{BB962C8B-B14F-4D97-AF65-F5344CB8AC3E}">
        <p14:creationId xmlns:p14="http://schemas.microsoft.com/office/powerpoint/2010/main" val="10474909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B9256-9EB6-7C5A-37FC-211C3D612F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638A35-6525-5226-8B6B-942DAD682B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5E5238-1923-2E84-3072-70DCAF77DAD9}"/>
              </a:ext>
            </a:extLst>
          </p:cNvPr>
          <p:cNvSpPr>
            <a:spLocks noGrp="1"/>
          </p:cNvSpPr>
          <p:nvPr>
            <p:ph type="body" idx="1"/>
          </p:nvPr>
        </p:nvSpPr>
        <p:spPr/>
        <p:txBody>
          <a:bodyPr/>
          <a:lstStyle/>
          <a:p>
            <a:endParaRPr lang="en-PK" dirty="0"/>
          </a:p>
        </p:txBody>
      </p:sp>
      <p:sp>
        <p:nvSpPr>
          <p:cNvPr id="4" name="Slide Number Placeholder 3">
            <a:extLst>
              <a:ext uri="{FF2B5EF4-FFF2-40B4-BE49-F238E27FC236}">
                <a16:creationId xmlns:a16="http://schemas.microsoft.com/office/drawing/2014/main" id="{9B0C032A-2400-66FE-6DEA-B7DB5A55B7E8}"/>
              </a:ext>
            </a:extLst>
          </p:cNvPr>
          <p:cNvSpPr>
            <a:spLocks noGrp="1"/>
          </p:cNvSpPr>
          <p:nvPr>
            <p:ph type="sldNum" sz="quarter" idx="5"/>
          </p:nvPr>
        </p:nvSpPr>
        <p:spPr/>
        <p:txBody>
          <a:bodyPr/>
          <a:lstStyle/>
          <a:p>
            <a:fld id="{70430AB7-ED17-0D43-BA3B-85E1FBF3BD5A}" type="slidenum">
              <a:rPr lang="en-US" smtClean="0"/>
              <a:t>11</a:t>
            </a:fld>
            <a:endParaRPr lang="en-US"/>
          </a:p>
        </p:txBody>
      </p:sp>
    </p:spTree>
    <p:extLst>
      <p:ext uri="{BB962C8B-B14F-4D97-AF65-F5344CB8AC3E}">
        <p14:creationId xmlns:p14="http://schemas.microsoft.com/office/powerpoint/2010/main" val="2582129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F7F67-AE71-B7C0-8099-F542B075F4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23B12B-24F9-6F4B-C733-4CFB8E624B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54E053-59C9-FDC2-29C3-C8D3383CF8D7}"/>
              </a:ext>
            </a:extLst>
          </p:cNvPr>
          <p:cNvSpPr>
            <a:spLocks noGrp="1"/>
          </p:cNvSpPr>
          <p:nvPr>
            <p:ph type="body" idx="1"/>
          </p:nvPr>
        </p:nvSpPr>
        <p:spPr/>
        <p:txBody>
          <a:bodyPr/>
          <a:lstStyle/>
          <a:p>
            <a:endParaRPr lang="en-PK" dirty="0"/>
          </a:p>
        </p:txBody>
      </p:sp>
      <p:sp>
        <p:nvSpPr>
          <p:cNvPr id="4" name="Slide Number Placeholder 3">
            <a:extLst>
              <a:ext uri="{FF2B5EF4-FFF2-40B4-BE49-F238E27FC236}">
                <a16:creationId xmlns:a16="http://schemas.microsoft.com/office/drawing/2014/main" id="{A35AB71A-237A-A88F-E8A2-2BF126980DC1}"/>
              </a:ext>
            </a:extLst>
          </p:cNvPr>
          <p:cNvSpPr>
            <a:spLocks noGrp="1"/>
          </p:cNvSpPr>
          <p:nvPr>
            <p:ph type="sldNum" sz="quarter" idx="5"/>
          </p:nvPr>
        </p:nvSpPr>
        <p:spPr/>
        <p:txBody>
          <a:bodyPr/>
          <a:lstStyle/>
          <a:p>
            <a:fld id="{70430AB7-ED17-0D43-BA3B-85E1FBF3BD5A}" type="slidenum">
              <a:rPr lang="en-US" smtClean="0"/>
              <a:t>12</a:t>
            </a:fld>
            <a:endParaRPr lang="en-US"/>
          </a:p>
        </p:txBody>
      </p:sp>
    </p:spTree>
    <p:extLst>
      <p:ext uri="{BB962C8B-B14F-4D97-AF65-F5344CB8AC3E}">
        <p14:creationId xmlns:p14="http://schemas.microsoft.com/office/powerpoint/2010/main" val="4099130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2E6E2E-788E-3150-9F31-92C1F05046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E7BF98-5343-27FB-BCA2-354AF52A62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CE66C1-BEDB-BBBF-7E5F-8C980544E8C6}"/>
              </a:ext>
            </a:extLst>
          </p:cNvPr>
          <p:cNvSpPr>
            <a:spLocks noGrp="1"/>
          </p:cNvSpPr>
          <p:nvPr>
            <p:ph type="body" idx="1"/>
          </p:nvPr>
        </p:nvSpPr>
        <p:spPr/>
        <p:txBody>
          <a:bodyPr/>
          <a:lstStyle/>
          <a:p>
            <a:endParaRPr lang="en-PK" dirty="0"/>
          </a:p>
        </p:txBody>
      </p:sp>
      <p:sp>
        <p:nvSpPr>
          <p:cNvPr id="4" name="Slide Number Placeholder 3">
            <a:extLst>
              <a:ext uri="{FF2B5EF4-FFF2-40B4-BE49-F238E27FC236}">
                <a16:creationId xmlns:a16="http://schemas.microsoft.com/office/drawing/2014/main" id="{A9CD195E-C553-F479-F899-C7C7A870A3CA}"/>
              </a:ext>
            </a:extLst>
          </p:cNvPr>
          <p:cNvSpPr>
            <a:spLocks noGrp="1"/>
          </p:cNvSpPr>
          <p:nvPr>
            <p:ph type="sldNum" sz="quarter" idx="5"/>
          </p:nvPr>
        </p:nvSpPr>
        <p:spPr/>
        <p:txBody>
          <a:bodyPr/>
          <a:lstStyle/>
          <a:p>
            <a:fld id="{70430AB7-ED17-0D43-BA3B-85E1FBF3BD5A}" type="slidenum">
              <a:rPr lang="en-US" smtClean="0"/>
              <a:t>13</a:t>
            </a:fld>
            <a:endParaRPr lang="en-US"/>
          </a:p>
        </p:txBody>
      </p:sp>
    </p:spTree>
    <p:extLst>
      <p:ext uri="{BB962C8B-B14F-4D97-AF65-F5344CB8AC3E}">
        <p14:creationId xmlns:p14="http://schemas.microsoft.com/office/powerpoint/2010/main" val="244020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080B0-1490-92CA-16B2-FDEC7D0C58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9262CB-BACE-40C4-66EA-18B864F81C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16EB64-FA04-1BA9-A01D-DB02AD5B3902}"/>
              </a:ext>
            </a:extLst>
          </p:cNvPr>
          <p:cNvSpPr>
            <a:spLocks noGrp="1"/>
          </p:cNvSpPr>
          <p:nvPr>
            <p:ph type="body" idx="1"/>
          </p:nvPr>
        </p:nvSpPr>
        <p:spPr/>
        <p:txBody>
          <a:bodyPr/>
          <a:lstStyle/>
          <a:p>
            <a:endParaRPr lang="en-PK" dirty="0"/>
          </a:p>
        </p:txBody>
      </p:sp>
      <p:sp>
        <p:nvSpPr>
          <p:cNvPr id="4" name="Slide Number Placeholder 3">
            <a:extLst>
              <a:ext uri="{FF2B5EF4-FFF2-40B4-BE49-F238E27FC236}">
                <a16:creationId xmlns:a16="http://schemas.microsoft.com/office/drawing/2014/main" id="{91A5456A-6274-BA9C-D54E-DDB7B305C94D}"/>
              </a:ext>
            </a:extLst>
          </p:cNvPr>
          <p:cNvSpPr>
            <a:spLocks noGrp="1"/>
          </p:cNvSpPr>
          <p:nvPr>
            <p:ph type="sldNum" sz="quarter" idx="5"/>
          </p:nvPr>
        </p:nvSpPr>
        <p:spPr/>
        <p:txBody>
          <a:bodyPr/>
          <a:lstStyle/>
          <a:p>
            <a:fld id="{70430AB7-ED17-0D43-BA3B-85E1FBF3BD5A}" type="slidenum">
              <a:rPr lang="en-US" smtClean="0"/>
              <a:t>14</a:t>
            </a:fld>
            <a:endParaRPr lang="en-US"/>
          </a:p>
        </p:txBody>
      </p:sp>
    </p:spTree>
    <p:extLst>
      <p:ext uri="{BB962C8B-B14F-4D97-AF65-F5344CB8AC3E}">
        <p14:creationId xmlns:p14="http://schemas.microsoft.com/office/powerpoint/2010/main" val="2924587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EB970A-588E-4BBB-B0E8-6B096CA1D7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668758-D474-BB0B-9961-DC555AE6A8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3CD5E5-DC72-54E6-1F82-AB83C42B8172}"/>
              </a:ext>
            </a:extLst>
          </p:cNvPr>
          <p:cNvSpPr>
            <a:spLocks noGrp="1"/>
          </p:cNvSpPr>
          <p:nvPr>
            <p:ph type="body" idx="1"/>
          </p:nvPr>
        </p:nvSpPr>
        <p:spPr/>
        <p:txBody>
          <a:bodyPr/>
          <a:lstStyle/>
          <a:p>
            <a:endParaRPr lang="en-PK" dirty="0"/>
          </a:p>
        </p:txBody>
      </p:sp>
      <p:sp>
        <p:nvSpPr>
          <p:cNvPr id="4" name="Slide Number Placeholder 3">
            <a:extLst>
              <a:ext uri="{FF2B5EF4-FFF2-40B4-BE49-F238E27FC236}">
                <a16:creationId xmlns:a16="http://schemas.microsoft.com/office/drawing/2014/main" id="{92B1A7D2-E59B-E83B-5B7B-9FFEB0F86858}"/>
              </a:ext>
            </a:extLst>
          </p:cNvPr>
          <p:cNvSpPr>
            <a:spLocks noGrp="1"/>
          </p:cNvSpPr>
          <p:nvPr>
            <p:ph type="sldNum" sz="quarter" idx="5"/>
          </p:nvPr>
        </p:nvSpPr>
        <p:spPr/>
        <p:txBody>
          <a:bodyPr/>
          <a:lstStyle/>
          <a:p>
            <a:fld id="{70430AB7-ED17-0D43-BA3B-85E1FBF3BD5A}" type="slidenum">
              <a:rPr lang="en-US" smtClean="0"/>
              <a:t>15</a:t>
            </a:fld>
            <a:endParaRPr lang="en-US"/>
          </a:p>
        </p:txBody>
      </p:sp>
    </p:spTree>
    <p:extLst>
      <p:ext uri="{BB962C8B-B14F-4D97-AF65-F5344CB8AC3E}">
        <p14:creationId xmlns:p14="http://schemas.microsoft.com/office/powerpoint/2010/main" val="26088704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5179-2C6D-CD46-0BF9-A48C7413A9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272738-991A-C3C3-BA67-6793FDCD7F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9D9F5D-BF83-095D-45B5-2DB5EF3D5012}"/>
              </a:ext>
            </a:extLst>
          </p:cNvPr>
          <p:cNvSpPr>
            <a:spLocks noGrp="1"/>
          </p:cNvSpPr>
          <p:nvPr>
            <p:ph type="body" idx="1"/>
          </p:nvPr>
        </p:nvSpPr>
        <p:spPr/>
        <p:txBody>
          <a:bodyPr/>
          <a:lstStyle/>
          <a:p>
            <a:endParaRPr lang="en-PK" dirty="0"/>
          </a:p>
        </p:txBody>
      </p:sp>
      <p:sp>
        <p:nvSpPr>
          <p:cNvPr id="4" name="Slide Number Placeholder 3">
            <a:extLst>
              <a:ext uri="{FF2B5EF4-FFF2-40B4-BE49-F238E27FC236}">
                <a16:creationId xmlns:a16="http://schemas.microsoft.com/office/drawing/2014/main" id="{17EED911-39A3-91C1-2115-5C1D27852F4F}"/>
              </a:ext>
            </a:extLst>
          </p:cNvPr>
          <p:cNvSpPr>
            <a:spLocks noGrp="1"/>
          </p:cNvSpPr>
          <p:nvPr>
            <p:ph type="sldNum" sz="quarter" idx="5"/>
          </p:nvPr>
        </p:nvSpPr>
        <p:spPr/>
        <p:txBody>
          <a:bodyPr/>
          <a:lstStyle/>
          <a:p>
            <a:fld id="{70430AB7-ED17-0D43-BA3B-85E1FBF3BD5A}" type="slidenum">
              <a:rPr lang="en-US" smtClean="0"/>
              <a:t>16</a:t>
            </a:fld>
            <a:endParaRPr lang="en-US"/>
          </a:p>
        </p:txBody>
      </p:sp>
    </p:spTree>
    <p:extLst>
      <p:ext uri="{BB962C8B-B14F-4D97-AF65-F5344CB8AC3E}">
        <p14:creationId xmlns:p14="http://schemas.microsoft.com/office/powerpoint/2010/main" val="37972678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16C68-9750-6D52-5DA3-A373F5C501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38244C-D8F1-55ED-54DB-170FB7900E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EEE5A8-20F6-A0E2-ABC7-16C5FA8EF613}"/>
              </a:ext>
            </a:extLst>
          </p:cNvPr>
          <p:cNvSpPr>
            <a:spLocks noGrp="1"/>
          </p:cNvSpPr>
          <p:nvPr>
            <p:ph type="body" idx="1"/>
          </p:nvPr>
        </p:nvSpPr>
        <p:spPr/>
        <p:txBody>
          <a:bodyPr/>
          <a:lstStyle/>
          <a:p>
            <a:endParaRPr lang="en-PK" dirty="0"/>
          </a:p>
        </p:txBody>
      </p:sp>
      <p:sp>
        <p:nvSpPr>
          <p:cNvPr id="4" name="Slide Number Placeholder 3">
            <a:extLst>
              <a:ext uri="{FF2B5EF4-FFF2-40B4-BE49-F238E27FC236}">
                <a16:creationId xmlns:a16="http://schemas.microsoft.com/office/drawing/2014/main" id="{8098C536-CC0E-B4A2-0BF6-D63C6D1D4998}"/>
              </a:ext>
            </a:extLst>
          </p:cNvPr>
          <p:cNvSpPr>
            <a:spLocks noGrp="1"/>
          </p:cNvSpPr>
          <p:nvPr>
            <p:ph type="sldNum" sz="quarter" idx="5"/>
          </p:nvPr>
        </p:nvSpPr>
        <p:spPr/>
        <p:txBody>
          <a:bodyPr/>
          <a:lstStyle/>
          <a:p>
            <a:fld id="{70430AB7-ED17-0D43-BA3B-85E1FBF3BD5A}" type="slidenum">
              <a:rPr lang="en-US" smtClean="0"/>
              <a:t>17</a:t>
            </a:fld>
            <a:endParaRPr lang="en-US"/>
          </a:p>
        </p:txBody>
      </p:sp>
    </p:spTree>
    <p:extLst>
      <p:ext uri="{BB962C8B-B14F-4D97-AF65-F5344CB8AC3E}">
        <p14:creationId xmlns:p14="http://schemas.microsoft.com/office/powerpoint/2010/main" val="339829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6F6EC-C729-9AB6-50CA-DC0C155564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306460-C3D1-AD59-931C-4917DD3AA0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132F37-616D-F269-477D-1A4DD44080F8}"/>
              </a:ext>
            </a:extLst>
          </p:cNvPr>
          <p:cNvSpPr>
            <a:spLocks noGrp="1"/>
          </p:cNvSpPr>
          <p:nvPr>
            <p:ph type="body" idx="1"/>
          </p:nvPr>
        </p:nvSpPr>
        <p:spPr/>
        <p:txBody>
          <a:bodyPr/>
          <a:lstStyle/>
          <a:p>
            <a:endParaRPr lang="en-PK" dirty="0"/>
          </a:p>
        </p:txBody>
      </p:sp>
      <p:sp>
        <p:nvSpPr>
          <p:cNvPr id="4" name="Slide Number Placeholder 3">
            <a:extLst>
              <a:ext uri="{FF2B5EF4-FFF2-40B4-BE49-F238E27FC236}">
                <a16:creationId xmlns:a16="http://schemas.microsoft.com/office/drawing/2014/main" id="{D035955E-A052-9471-AB98-B9BC1C063729}"/>
              </a:ext>
            </a:extLst>
          </p:cNvPr>
          <p:cNvSpPr>
            <a:spLocks noGrp="1"/>
          </p:cNvSpPr>
          <p:nvPr>
            <p:ph type="sldNum" sz="quarter" idx="5"/>
          </p:nvPr>
        </p:nvSpPr>
        <p:spPr/>
        <p:txBody>
          <a:bodyPr/>
          <a:lstStyle/>
          <a:p>
            <a:fld id="{70430AB7-ED17-0D43-BA3B-85E1FBF3BD5A}" type="slidenum">
              <a:rPr lang="en-US" smtClean="0"/>
              <a:t>18</a:t>
            </a:fld>
            <a:endParaRPr lang="en-US"/>
          </a:p>
        </p:txBody>
      </p:sp>
    </p:spTree>
    <p:extLst>
      <p:ext uri="{BB962C8B-B14F-4D97-AF65-F5344CB8AC3E}">
        <p14:creationId xmlns:p14="http://schemas.microsoft.com/office/powerpoint/2010/main" val="4347747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16A10-FD9A-0B8D-BB7C-A3B000A0BF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287BA0-95BD-F7F6-B318-9FDC0024DD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F55830-95CE-9711-338A-C714E003B52A}"/>
              </a:ext>
            </a:extLst>
          </p:cNvPr>
          <p:cNvSpPr>
            <a:spLocks noGrp="1"/>
          </p:cNvSpPr>
          <p:nvPr>
            <p:ph type="body" idx="1"/>
          </p:nvPr>
        </p:nvSpPr>
        <p:spPr/>
        <p:txBody>
          <a:bodyPr/>
          <a:lstStyle/>
          <a:p>
            <a:endParaRPr lang="en-PK" dirty="0"/>
          </a:p>
        </p:txBody>
      </p:sp>
      <p:sp>
        <p:nvSpPr>
          <p:cNvPr id="4" name="Slide Number Placeholder 3">
            <a:extLst>
              <a:ext uri="{FF2B5EF4-FFF2-40B4-BE49-F238E27FC236}">
                <a16:creationId xmlns:a16="http://schemas.microsoft.com/office/drawing/2014/main" id="{B1988F04-204E-C9B0-BB77-B33FE0BE87C6}"/>
              </a:ext>
            </a:extLst>
          </p:cNvPr>
          <p:cNvSpPr>
            <a:spLocks noGrp="1"/>
          </p:cNvSpPr>
          <p:nvPr>
            <p:ph type="sldNum" sz="quarter" idx="5"/>
          </p:nvPr>
        </p:nvSpPr>
        <p:spPr/>
        <p:txBody>
          <a:bodyPr/>
          <a:lstStyle/>
          <a:p>
            <a:fld id="{70430AB7-ED17-0D43-BA3B-85E1FBF3BD5A}" type="slidenum">
              <a:rPr lang="en-US" smtClean="0"/>
              <a:t>19</a:t>
            </a:fld>
            <a:endParaRPr lang="en-US"/>
          </a:p>
        </p:txBody>
      </p:sp>
    </p:spTree>
    <p:extLst>
      <p:ext uri="{BB962C8B-B14F-4D97-AF65-F5344CB8AC3E}">
        <p14:creationId xmlns:p14="http://schemas.microsoft.com/office/powerpoint/2010/main" val="3276296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F3B65-2C80-369D-1B3D-56752AD4C1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2D6697-5590-92CA-97CF-A9AAE901C3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58E966-EEDF-0734-3AC5-86BD9C6CA40F}"/>
              </a:ext>
            </a:extLst>
          </p:cNvPr>
          <p:cNvSpPr>
            <a:spLocks noGrp="1"/>
          </p:cNvSpPr>
          <p:nvPr>
            <p:ph type="body" idx="1"/>
          </p:nvPr>
        </p:nvSpPr>
        <p:spPr/>
        <p:txBody>
          <a:bodyPr/>
          <a:lstStyle/>
          <a:p>
            <a:endParaRPr lang="en-PK" dirty="0"/>
          </a:p>
        </p:txBody>
      </p:sp>
      <p:sp>
        <p:nvSpPr>
          <p:cNvPr id="4" name="Slide Number Placeholder 3">
            <a:extLst>
              <a:ext uri="{FF2B5EF4-FFF2-40B4-BE49-F238E27FC236}">
                <a16:creationId xmlns:a16="http://schemas.microsoft.com/office/drawing/2014/main" id="{7607B54E-18E7-A5F8-FDED-54E445AA257D}"/>
              </a:ext>
            </a:extLst>
          </p:cNvPr>
          <p:cNvSpPr>
            <a:spLocks noGrp="1"/>
          </p:cNvSpPr>
          <p:nvPr>
            <p:ph type="sldNum" sz="quarter" idx="5"/>
          </p:nvPr>
        </p:nvSpPr>
        <p:spPr/>
        <p:txBody>
          <a:bodyPr/>
          <a:lstStyle/>
          <a:p>
            <a:fld id="{70430AB7-ED17-0D43-BA3B-85E1FBF3BD5A}" type="slidenum">
              <a:rPr lang="en-US" smtClean="0"/>
              <a:t>20</a:t>
            </a:fld>
            <a:endParaRPr lang="en-US"/>
          </a:p>
        </p:txBody>
      </p:sp>
    </p:spTree>
    <p:extLst>
      <p:ext uri="{BB962C8B-B14F-4D97-AF65-F5344CB8AC3E}">
        <p14:creationId xmlns:p14="http://schemas.microsoft.com/office/powerpoint/2010/main" val="2240415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AFD31-DB0B-8452-519E-F83BF5CFA6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2F8F57-2220-BDF9-E543-B4A9D1A18B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CB6E08-5FFA-6D96-8080-847D945AADB7}"/>
              </a:ext>
            </a:extLst>
          </p:cNvPr>
          <p:cNvSpPr>
            <a:spLocks noGrp="1"/>
          </p:cNvSpPr>
          <p:nvPr>
            <p:ph type="body" idx="1"/>
          </p:nvPr>
        </p:nvSpPr>
        <p:spPr/>
        <p:txBody>
          <a:bodyPr/>
          <a:lstStyle/>
          <a:p>
            <a:endParaRPr lang="en-PK" dirty="0"/>
          </a:p>
        </p:txBody>
      </p:sp>
      <p:sp>
        <p:nvSpPr>
          <p:cNvPr id="4" name="Slide Number Placeholder 3">
            <a:extLst>
              <a:ext uri="{FF2B5EF4-FFF2-40B4-BE49-F238E27FC236}">
                <a16:creationId xmlns:a16="http://schemas.microsoft.com/office/drawing/2014/main" id="{2E95E350-222F-26FB-DAEC-401B590DDC1E}"/>
              </a:ext>
            </a:extLst>
          </p:cNvPr>
          <p:cNvSpPr>
            <a:spLocks noGrp="1"/>
          </p:cNvSpPr>
          <p:nvPr>
            <p:ph type="sldNum" sz="quarter" idx="5"/>
          </p:nvPr>
        </p:nvSpPr>
        <p:spPr/>
        <p:txBody>
          <a:bodyPr/>
          <a:lstStyle/>
          <a:p>
            <a:fld id="{70430AB7-ED17-0D43-BA3B-85E1FBF3BD5A}" type="slidenum">
              <a:rPr lang="en-US" smtClean="0"/>
              <a:t>3</a:t>
            </a:fld>
            <a:endParaRPr lang="en-US"/>
          </a:p>
        </p:txBody>
      </p:sp>
    </p:spTree>
    <p:extLst>
      <p:ext uri="{BB962C8B-B14F-4D97-AF65-F5344CB8AC3E}">
        <p14:creationId xmlns:p14="http://schemas.microsoft.com/office/powerpoint/2010/main" val="2243008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30AB7-ED17-0D43-BA3B-85E1FBF3BD5A}" type="slidenum">
              <a:rPr lang="en-US" smtClean="0"/>
              <a:t>21</a:t>
            </a:fld>
            <a:endParaRPr lang="en-US"/>
          </a:p>
        </p:txBody>
      </p:sp>
    </p:spTree>
    <p:extLst>
      <p:ext uri="{BB962C8B-B14F-4D97-AF65-F5344CB8AC3E}">
        <p14:creationId xmlns:p14="http://schemas.microsoft.com/office/powerpoint/2010/main" val="14126876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74D81-0E0A-09E3-D7B8-616C4C8DD2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3280BB-7251-12B7-11A0-E0DF19F560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3AB5DD-9DCE-16BA-3CAB-D2E34CEFB5E9}"/>
              </a:ext>
            </a:extLst>
          </p:cNvPr>
          <p:cNvSpPr>
            <a:spLocks noGrp="1"/>
          </p:cNvSpPr>
          <p:nvPr>
            <p:ph type="body" idx="1"/>
          </p:nvPr>
        </p:nvSpPr>
        <p:spPr/>
        <p:txBody>
          <a:bodyPr/>
          <a:lstStyle/>
          <a:p>
            <a:endParaRPr lang="en-PK" dirty="0"/>
          </a:p>
        </p:txBody>
      </p:sp>
      <p:sp>
        <p:nvSpPr>
          <p:cNvPr id="4" name="Slide Number Placeholder 3">
            <a:extLst>
              <a:ext uri="{FF2B5EF4-FFF2-40B4-BE49-F238E27FC236}">
                <a16:creationId xmlns:a16="http://schemas.microsoft.com/office/drawing/2014/main" id="{1158F0EE-BB16-0668-205F-F592B633B5A1}"/>
              </a:ext>
            </a:extLst>
          </p:cNvPr>
          <p:cNvSpPr>
            <a:spLocks noGrp="1"/>
          </p:cNvSpPr>
          <p:nvPr>
            <p:ph type="sldNum" sz="quarter" idx="5"/>
          </p:nvPr>
        </p:nvSpPr>
        <p:spPr/>
        <p:txBody>
          <a:bodyPr/>
          <a:lstStyle/>
          <a:p>
            <a:fld id="{70430AB7-ED17-0D43-BA3B-85E1FBF3BD5A}" type="slidenum">
              <a:rPr lang="en-US" smtClean="0"/>
              <a:t>22</a:t>
            </a:fld>
            <a:endParaRPr lang="en-US"/>
          </a:p>
        </p:txBody>
      </p:sp>
    </p:spTree>
    <p:extLst>
      <p:ext uri="{BB962C8B-B14F-4D97-AF65-F5344CB8AC3E}">
        <p14:creationId xmlns:p14="http://schemas.microsoft.com/office/powerpoint/2010/main" val="431717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3AED96-C0EB-F4AE-6DD2-3CC1C93403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272074-6E2D-C19F-DA8E-12E2B49B93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CC922A-0934-D73B-CEFD-DF934AF533D1}"/>
              </a:ext>
            </a:extLst>
          </p:cNvPr>
          <p:cNvSpPr>
            <a:spLocks noGrp="1"/>
          </p:cNvSpPr>
          <p:nvPr>
            <p:ph type="body" idx="1"/>
          </p:nvPr>
        </p:nvSpPr>
        <p:spPr/>
        <p:txBody>
          <a:bodyPr/>
          <a:lstStyle/>
          <a:p>
            <a:endParaRPr lang="en-PK" dirty="0"/>
          </a:p>
        </p:txBody>
      </p:sp>
      <p:sp>
        <p:nvSpPr>
          <p:cNvPr id="4" name="Slide Number Placeholder 3">
            <a:extLst>
              <a:ext uri="{FF2B5EF4-FFF2-40B4-BE49-F238E27FC236}">
                <a16:creationId xmlns:a16="http://schemas.microsoft.com/office/drawing/2014/main" id="{E44C4512-B6AA-4C23-6B96-832D2F9C2EDE}"/>
              </a:ext>
            </a:extLst>
          </p:cNvPr>
          <p:cNvSpPr>
            <a:spLocks noGrp="1"/>
          </p:cNvSpPr>
          <p:nvPr>
            <p:ph type="sldNum" sz="quarter" idx="5"/>
          </p:nvPr>
        </p:nvSpPr>
        <p:spPr/>
        <p:txBody>
          <a:bodyPr/>
          <a:lstStyle/>
          <a:p>
            <a:fld id="{70430AB7-ED17-0D43-BA3B-85E1FBF3BD5A}" type="slidenum">
              <a:rPr lang="en-US" smtClean="0"/>
              <a:t>23</a:t>
            </a:fld>
            <a:endParaRPr lang="en-US"/>
          </a:p>
        </p:txBody>
      </p:sp>
    </p:spTree>
    <p:extLst>
      <p:ext uri="{BB962C8B-B14F-4D97-AF65-F5344CB8AC3E}">
        <p14:creationId xmlns:p14="http://schemas.microsoft.com/office/powerpoint/2010/main" val="21476041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4EB41-F4B4-CED9-A0DA-A0BC572D27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CD3673-7AB9-A31A-D238-3C028CC7B7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AAE419-B2E0-E8A4-DDE4-7FE20C68EA95}"/>
              </a:ext>
            </a:extLst>
          </p:cNvPr>
          <p:cNvSpPr>
            <a:spLocks noGrp="1"/>
          </p:cNvSpPr>
          <p:nvPr>
            <p:ph type="body" idx="1"/>
          </p:nvPr>
        </p:nvSpPr>
        <p:spPr/>
        <p:txBody>
          <a:bodyPr/>
          <a:lstStyle/>
          <a:p>
            <a:endParaRPr lang="en-PK" dirty="0"/>
          </a:p>
        </p:txBody>
      </p:sp>
      <p:sp>
        <p:nvSpPr>
          <p:cNvPr id="4" name="Slide Number Placeholder 3">
            <a:extLst>
              <a:ext uri="{FF2B5EF4-FFF2-40B4-BE49-F238E27FC236}">
                <a16:creationId xmlns:a16="http://schemas.microsoft.com/office/drawing/2014/main" id="{868F043A-3624-1CB0-EAF1-22E1AB485D1A}"/>
              </a:ext>
            </a:extLst>
          </p:cNvPr>
          <p:cNvSpPr>
            <a:spLocks noGrp="1"/>
          </p:cNvSpPr>
          <p:nvPr>
            <p:ph type="sldNum" sz="quarter" idx="5"/>
          </p:nvPr>
        </p:nvSpPr>
        <p:spPr/>
        <p:txBody>
          <a:bodyPr/>
          <a:lstStyle/>
          <a:p>
            <a:fld id="{70430AB7-ED17-0D43-BA3B-85E1FBF3BD5A}" type="slidenum">
              <a:rPr lang="en-US" smtClean="0"/>
              <a:t>24</a:t>
            </a:fld>
            <a:endParaRPr lang="en-US"/>
          </a:p>
        </p:txBody>
      </p:sp>
    </p:spTree>
    <p:extLst>
      <p:ext uri="{BB962C8B-B14F-4D97-AF65-F5344CB8AC3E}">
        <p14:creationId xmlns:p14="http://schemas.microsoft.com/office/powerpoint/2010/main" val="34808830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36F02-A123-6CDC-F6CF-3916A7A1AF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EB8410-9D31-3281-8FCF-D4500CE195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25E36B-0CCA-21F8-448C-7C2119F82311}"/>
              </a:ext>
            </a:extLst>
          </p:cNvPr>
          <p:cNvSpPr>
            <a:spLocks noGrp="1"/>
          </p:cNvSpPr>
          <p:nvPr>
            <p:ph type="body" idx="1"/>
          </p:nvPr>
        </p:nvSpPr>
        <p:spPr/>
        <p:txBody>
          <a:bodyPr/>
          <a:lstStyle/>
          <a:p>
            <a:endParaRPr lang="en-PK" dirty="0"/>
          </a:p>
        </p:txBody>
      </p:sp>
      <p:sp>
        <p:nvSpPr>
          <p:cNvPr id="4" name="Slide Number Placeholder 3">
            <a:extLst>
              <a:ext uri="{FF2B5EF4-FFF2-40B4-BE49-F238E27FC236}">
                <a16:creationId xmlns:a16="http://schemas.microsoft.com/office/drawing/2014/main" id="{6F72A0B6-627D-EAEB-E781-E6D38B356A08}"/>
              </a:ext>
            </a:extLst>
          </p:cNvPr>
          <p:cNvSpPr>
            <a:spLocks noGrp="1"/>
          </p:cNvSpPr>
          <p:nvPr>
            <p:ph type="sldNum" sz="quarter" idx="5"/>
          </p:nvPr>
        </p:nvSpPr>
        <p:spPr/>
        <p:txBody>
          <a:bodyPr/>
          <a:lstStyle/>
          <a:p>
            <a:fld id="{70430AB7-ED17-0D43-BA3B-85E1FBF3BD5A}" type="slidenum">
              <a:rPr lang="en-US" smtClean="0"/>
              <a:t>25</a:t>
            </a:fld>
            <a:endParaRPr lang="en-US"/>
          </a:p>
        </p:txBody>
      </p:sp>
    </p:spTree>
    <p:extLst>
      <p:ext uri="{BB962C8B-B14F-4D97-AF65-F5344CB8AC3E}">
        <p14:creationId xmlns:p14="http://schemas.microsoft.com/office/powerpoint/2010/main" val="28805260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7656B7-0A4C-E0F6-A2C4-B3D76C80F6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A62252-24F2-D925-E981-C1E21E01FC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52E469-AABC-DC79-3306-A082CB5A60AC}"/>
              </a:ext>
            </a:extLst>
          </p:cNvPr>
          <p:cNvSpPr>
            <a:spLocks noGrp="1"/>
          </p:cNvSpPr>
          <p:nvPr>
            <p:ph type="body" idx="1"/>
          </p:nvPr>
        </p:nvSpPr>
        <p:spPr/>
        <p:txBody>
          <a:bodyPr/>
          <a:lstStyle/>
          <a:p>
            <a:endParaRPr lang="en-PK" dirty="0"/>
          </a:p>
        </p:txBody>
      </p:sp>
      <p:sp>
        <p:nvSpPr>
          <p:cNvPr id="4" name="Slide Number Placeholder 3">
            <a:extLst>
              <a:ext uri="{FF2B5EF4-FFF2-40B4-BE49-F238E27FC236}">
                <a16:creationId xmlns:a16="http://schemas.microsoft.com/office/drawing/2014/main" id="{27A0550D-9C5A-C39A-A8B7-8FD07687ED5F}"/>
              </a:ext>
            </a:extLst>
          </p:cNvPr>
          <p:cNvSpPr>
            <a:spLocks noGrp="1"/>
          </p:cNvSpPr>
          <p:nvPr>
            <p:ph type="sldNum" sz="quarter" idx="5"/>
          </p:nvPr>
        </p:nvSpPr>
        <p:spPr/>
        <p:txBody>
          <a:bodyPr/>
          <a:lstStyle/>
          <a:p>
            <a:fld id="{70430AB7-ED17-0D43-BA3B-85E1FBF3BD5A}" type="slidenum">
              <a:rPr lang="en-US" smtClean="0"/>
              <a:t>26</a:t>
            </a:fld>
            <a:endParaRPr lang="en-US"/>
          </a:p>
        </p:txBody>
      </p:sp>
    </p:spTree>
    <p:extLst>
      <p:ext uri="{BB962C8B-B14F-4D97-AF65-F5344CB8AC3E}">
        <p14:creationId xmlns:p14="http://schemas.microsoft.com/office/powerpoint/2010/main" val="6169992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2F5A9-9F55-F008-790D-B87FE5F543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72E02C-62F0-5E8F-C785-8B9643CF07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BCBF6C-3D59-6954-BCA3-ED541C96DA45}"/>
              </a:ext>
            </a:extLst>
          </p:cNvPr>
          <p:cNvSpPr>
            <a:spLocks noGrp="1"/>
          </p:cNvSpPr>
          <p:nvPr>
            <p:ph type="body" idx="1"/>
          </p:nvPr>
        </p:nvSpPr>
        <p:spPr/>
        <p:txBody>
          <a:bodyPr/>
          <a:lstStyle/>
          <a:p>
            <a:endParaRPr lang="en-PK" dirty="0"/>
          </a:p>
        </p:txBody>
      </p:sp>
      <p:sp>
        <p:nvSpPr>
          <p:cNvPr id="4" name="Slide Number Placeholder 3">
            <a:extLst>
              <a:ext uri="{FF2B5EF4-FFF2-40B4-BE49-F238E27FC236}">
                <a16:creationId xmlns:a16="http://schemas.microsoft.com/office/drawing/2014/main" id="{A249775B-D809-EEA8-26C4-0418559C765C}"/>
              </a:ext>
            </a:extLst>
          </p:cNvPr>
          <p:cNvSpPr>
            <a:spLocks noGrp="1"/>
          </p:cNvSpPr>
          <p:nvPr>
            <p:ph type="sldNum" sz="quarter" idx="5"/>
          </p:nvPr>
        </p:nvSpPr>
        <p:spPr/>
        <p:txBody>
          <a:bodyPr/>
          <a:lstStyle/>
          <a:p>
            <a:fld id="{70430AB7-ED17-0D43-BA3B-85E1FBF3BD5A}" type="slidenum">
              <a:rPr lang="en-US" smtClean="0"/>
              <a:t>27</a:t>
            </a:fld>
            <a:endParaRPr lang="en-US"/>
          </a:p>
        </p:txBody>
      </p:sp>
    </p:spTree>
    <p:extLst>
      <p:ext uri="{BB962C8B-B14F-4D97-AF65-F5344CB8AC3E}">
        <p14:creationId xmlns:p14="http://schemas.microsoft.com/office/powerpoint/2010/main" val="2913041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DF0C8C-138D-8C6A-89E9-9B77587BD7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45A249-BF23-E0B6-9371-9DAEA4199E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DFE1EA-AD4A-9FA1-C77A-109B6D972785}"/>
              </a:ext>
            </a:extLst>
          </p:cNvPr>
          <p:cNvSpPr>
            <a:spLocks noGrp="1"/>
          </p:cNvSpPr>
          <p:nvPr>
            <p:ph type="body" idx="1"/>
          </p:nvPr>
        </p:nvSpPr>
        <p:spPr/>
        <p:txBody>
          <a:bodyPr/>
          <a:lstStyle/>
          <a:p>
            <a:endParaRPr lang="en-PK" dirty="0"/>
          </a:p>
        </p:txBody>
      </p:sp>
      <p:sp>
        <p:nvSpPr>
          <p:cNvPr id="4" name="Slide Number Placeholder 3">
            <a:extLst>
              <a:ext uri="{FF2B5EF4-FFF2-40B4-BE49-F238E27FC236}">
                <a16:creationId xmlns:a16="http://schemas.microsoft.com/office/drawing/2014/main" id="{135FA6C2-0B8B-0A20-0B6B-15BC3332D60B}"/>
              </a:ext>
            </a:extLst>
          </p:cNvPr>
          <p:cNvSpPr>
            <a:spLocks noGrp="1"/>
          </p:cNvSpPr>
          <p:nvPr>
            <p:ph type="sldNum" sz="quarter" idx="5"/>
          </p:nvPr>
        </p:nvSpPr>
        <p:spPr/>
        <p:txBody>
          <a:bodyPr/>
          <a:lstStyle/>
          <a:p>
            <a:fld id="{70430AB7-ED17-0D43-BA3B-85E1FBF3BD5A}" type="slidenum">
              <a:rPr lang="en-US" smtClean="0"/>
              <a:t>28</a:t>
            </a:fld>
            <a:endParaRPr lang="en-US"/>
          </a:p>
        </p:txBody>
      </p:sp>
    </p:spTree>
    <p:extLst>
      <p:ext uri="{BB962C8B-B14F-4D97-AF65-F5344CB8AC3E}">
        <p14:creationId xmlns:p14="http://schemas.microsoft.com/office/powerpoint/2010/main" val="9141618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1A67E-1BF4-BA59-AACF-B7C33FEC84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BBE5CA-3932-AA2A-5DB6-CC11D762D7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E27332-990C-B888-B9A5-BA75488E3BD6}"/>
              </a:ext>
            </a:extLst>
          </p:cNvPr>
          <p:cNvSpPr>
            <a:spLocks noGrp="1"/>
          </p:cNvSpPr>
          <p:nvPr>
            <p:ph type="body" idx="1"/>
          </p:nvPr>
        </p:nvSpPr>
        <p:spPr/>
        <p:txBody>
          <a:bodyPr/>
          <a:lstStyle/>
          <a:p>
            <a:endParaRPr lang="en-PK" b="1" dirty="0"/>
          </a:p>
        </p:txBody>
      </p:sp>
      <p:sp>
        <p:nvSpPr>
          <p:cNvPr id="4" name="Slide Number Placeholder 3">
            <a:extLst>
              <a:ext uri="{FF2B5EF4-FFF2-40B4-BE49-F238E27FC236}">
                <a16:creationId xmlns:a16="http://schemas.microsoft.com/office/drawing/2014/main" id="{B2EE8F96-DB97-00A1-5469-59968B1CCCE1}"/>
              </a:ext>
            </a:extLst>
          </p:cNvPr>
          <p:cNvSpPr>
            <a:spLocks noGrp="1"/>
          </p:cNvSpPr>
          <p:nvPr>
            <p:ph type="sldNum" sz="quarter" idx="5"/>
          </p:nvPr>
        </p:nvSpPr>
        <p:spPr/>
        <p:txBody>
          <a:bodyPr/>
          <a:lstStyle/>
          <a:p>
            <a:fld id="{70430AB7-ED17-0D43-BA3B-85E1FBF3BD5A}" type="slidenum">
              <a:rPr lang="en-US" smtClean="0"/>
              <a:t>29</a:t>
            </a:fld>
            <a:endParaRPr lang="en-US"/>
          </a:p>
        </p:txBody>
      </p:sp>
    </p:spTree>
    <p:extLst>
      <p:ext uri="{BB962C8B-B14F-4D97-AF65-F5344CB8AC3E}">
        <p14:creationId xmlns:p14="http://schemas.microsoft.com/office/powerpoint/2010/main" val="19525223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97BE8E-544F-A304-0D2C-2782213FB0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CB39C4-C0DB-4AD8-0761-76C9E9EEF6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18A5AD-AF56-75CE-0E3E-2F0F606CD8FA}"/>
              </a:ext>
            </a:extLst>
          </p:cNvPr>
          <p:cNvSpPr>
            <a:spLocks noGrp="1"/>
          </p:cNvSpPr>
          <p:nvPr>
            <p:ph type="body" idx="1"/>
          </p:nvPr>
        </p:nvSpPr>
        <p:spPr/>
        <p:txBody>
          <a:bodyPr/>
          <a:lstStyle/>
          <a:p>
            <a:endParaRPr lang="en-PK" dirty="0"/>
          </a:p>
        </p:txBody>
      </p:sp>
      <p:sp>
        <p:nvSpPr>
          <p:cNvPr id="4" name="Slide Number Placeholder 3">
            <a:extLst>
              <a:ext uri="{FF2B5EF4-FFF2-40B4-BE49-F238E27FC236}">
                <a16:creationId xmlns:a16="http://schemas.microsoft.com/office/drawing/2014/main" id="{A68EBCD9-619A-B102-89FA-D39F621471AE}"/>
              </a:ext>
            </a:extLst>
          </p:cNvPr>
          <p:cNvSpPr>
            <a:spLocks noGrp="1"/>
          </p:cNvSpPr>
          <p:nvPr>
            <p:ph type="sldNum" sz="quarter" idx="5"/>
          </p:nvPr>
        </p:nvSpPr>
        <p:spPr/>
        <p:txBody>
          <a:bodyPr/>
          <a:lstStyle/>
          <a:p>
            <a:fld id="{70430AB7-ED17-0D43-BA3B-85E1FBF3BD5A}" type="slidenum">
              <a:rPr lang="en-US" smtClean="0"/>
              <a:t>30</a:t>
            </a:fld>
            <a:endParaRPr lang="en-US"/>
          </a:p>
        </p:txBody>
      </p:sp>
    </p:spTree>
    <p:extLst>
      <p:ext uri="{BB962C8B-B14F-4D97-AF65-F5344CB8AC3E}">
        <p14:creationId xmlns:p14="http://schemas.microsoft.com/office/powerpoint/2010/main" val="3491645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9081D-FF53-CC52-01E4-2727328FB4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299905-EF8D-9104-72D6-F8EAB215E1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F21E31-2156-66F4-0A7F-0C8A53F749ED}"/>
              </a:ext>
            </a:extLst>
          </p:cNvPr>
          <p:cNvSpPr>
            <a:spLocks noGrp="1"/>
          </p:cNvSpPr>
          <p:nvPr>
            <p:ph type="body" idx="1"/>
          </p:nvPr>
        </p:nvSpPr>
        <p:spPr/>
        <p:txBody>
          <a:bodyPr/>
          <a:lstStyle/>
          <a:p>
            <a:endParaRPr lang="en-PK" dirty="0"/>
          </a:p>
        </p:txBody>
      </p:sp>
      <p:sp>
        <p:nvSpPr>
          <p:cNvPr id="4" name="Slide Number Placeholder 3">
            <a:extLst>
              <a:ext uri="{FF2B5EF4-FFF2-40B4-BE49-F238E27FC236}">
                <a16:creationId xmlns:a16="http://schemas.microsoft.com/office/drawing/2014/main" id="{F3A99C88-2D56-09E5-EB0B-7B87C3C2E07C}"/>
              </a:ext>
            </a:extLst>
          </p:cNvPr>
          <p:cNvSpPr>
            <a:spLocks noGrp="1"/>
          </p:cNvSpPr>
          <p:nvPr>
            <p:ph type="sldNum" sz="quarter" idx="5"/>
          </p:nvPr>
        </p:nvSpPr>
        <p:spPr/>
        <p:txBody>
          <a:bodyPr/>
          <a:lstStyle/>
          <a:p>
            <a:fld id="{70430AB7-ED17-0D43-BA3B-85E1FBF3BD5A}" type="slidenum">
              <a:rPr lang="en-US" smtClean="0"/>
              <a:t>4</a:t>
            </a:fld>
            <a:endParaRPr lang="en-US"/>
          </a:p>
        </p:txBody>
      </p:sp>
    </p:spTree>
    <p:extLst>
      <p:ext uri="{BB962C8B-B14F-4D97-AF65-F5344CB8AC3E}">
        <p14:creationId xmlns:p14="http://schemas.microsoft.com/office/powerpoint/2010/main" val="2549811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26AC62-56CE-9143-CB09-59A76D238C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77F51E-87CE-09A4-81FF-13775A3AFB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7BDA2D-29BC-575E-2EE6-C86E5741B57F}"/>
              </a:ext>
            </a:extLst>
          </p:cNvPr>
          <p:cNvSpPr>
            <a:spLocks noGrp="1"/>
          </p:cNvSpPr>
          <p:nvPr>
            <p:ph type="body" idx="1"/>
          </p:nvPr>
        </p:nvSpPr>
        <p:spPr/>
        <p:txBody>
          <a:bodyPr/>
          <a:lstStyle/>
          <a:p>
            <a:endParaRPr lang="en-PK" dirty="0"/>
          </a:p>
        </p:txBody>
      </p:sp>
      <p:sp>
        <p:nvSpPr>
          <p:cNvPr id="4" name="Slide Number Placeholder 3">
            <a:extLst>
              <a:ext uri="{FF2B5EF4-FFF2-40B4-BE49-F238E27FC236}">
                <a16:creationId xmlns:a16="http://schemas.microsoft.com/office/drawing/2014/main" id="{4165E7FB-43E9-DE0A-A7F7-AF6FA8183D31}"/>
              </a:ext>
            </a:extLst>
          </p:cNvPr>
          <p:cNvSpPr>
            <a:spLocks noGrp="1"/>
          </p:cNvSpPr>
          <p:nvPr>
            <p:ph type="sldNum" sz="quarter" idx="5"/>
          </p:nvPr>
        </p:nvSpPr>
        <p:spPr/>
        <p:txBody>
          <a:bodyPr/>
          <a:lstStyle/>
          <a:p>
            <a:fld id="{70430AB7-ED17-0D43-BA3B-85E1FBF3BD5A}" type="slidenum">
              <a:rPr lang="en-US" smtClean="0"/>
              <a:t>5</a:t>
            </a:fld>
            <a:endParaRPr lang="en-US"/>
          </a:p>
        </p:txBody>
      </p:sp>
    </p:spTree>
    <p:extLst>
      <p:ext uri="{BB962C8B-B14F-4D97-AF65-F5344CB8AC3E}">
        <p14:creationId xmlns:p14="http://schemas.microsoft.com/office/powerpoint/2010/main" val="2360893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44F88-F6D5-6BD7-2CF0-F47E513E89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1D231B-B9C7-E18E-B10D-CA4FCE6337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DE33FF-F57E-4990-BDEF-3A86AC31FA58}"/>
              </a:ext>
            </a:extLst>
          </p:cNvPr>
          <p:cNvSpPr>
            <a:spLocks noGrp="1"/>
          </p:cNvSpPr>
          <p:nvPr>
            <p:ph type="body" idx="1"/>
          </p:nvPr>
        </p:nvSpPr>
        <p:spPr/>
        <p:txBody>
          <a:bodyPr/>
          <a:lstStyle/>
          <a:p>
            <a:endParaRPr lang="en-PK" dirty="0"/>
          </a:p>
        </p:txBody>
      </p:sp>
      <p:sp>
        <p:nvSpPr>
          <p:cNvPr id="4" name="Slide Number Placeholder 3">
            <a:extLst>
              <a:ext uri="{FF2B5EF4-FFF2-40B4-BE49-F238E27FC236}">
                <a16:creationId xmlns:a16="http://schemas.microsoft.com/office/drawing/2014/main" id="{0AF3FE18-EE8E-185C-5022-9DF95E2215A6}"/>
              </a:ext>
            </a:extLst>
          </p:cNvPr>
          <p:cNvSpPr>
            <a:spLocks noGrp="1"/>
          </p:cNvSpPr>
          <p:nvPr>
            <p:ph type="sldNum" sz="quarter" idx="5"/>
          </p:nvPr>
        </p:nvSpPr>
        <p:spPr/>
        <p:txBody>
          <a:bodyPr/>
          <a:lstStyle/>
          <a:p>
            <a:fld id="{70430AB7-ED17-0D43-BA3B-85E1FBF3BD5A}" type="slidenum">
              <a:rPr lang="en-US" smtClean="0"/>
              <a:t>6</a:t>
            </a:fld>
            <a:endParaRPr lang="en-US"/>
          </a:p>
        </p:txBody>
      </p:sp>
    </p:spTree>
    <p:extLst>
      <p:ext uri="{BB962C8B-B14F-4D97-AF65-F5344CB8AC3E}">
        <p14:creationId xmlns:p14="http://schemas.microsoft.com/office/powerpoint/2010/main" val="3193836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F36222-1325-7419-9337-2EA6463B83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38E3FD-EC80-350B-5B63-5B41029E3C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A4CF0B-9227-4B23-D34B-4DD11AF91243}"/>
              </a:ext>
            </a:extLst>
          </p:cNvPr>
          <p:cNvSpPr>
            <a:spLocks noGrp="1"/>
          </p:cNvSpPr>
          <p:nvPr>
            <p:ph type="body" idx="1"/>
          </p:nvPr>
        </p:nvSpPr>
        <p:spPr/>
        <p:txBody>
          <a:bodyPr/>
          <a:lstStyle/>
          <a:p>
            <a:endParaRPr lang="en-PK" dirty="0"/>
          </a:p>
        </p:txBody>
      </p:sp>
      <p:sp>
        <p:nvSpPr>
          <p:cNvPr id="4" name="Slide Number Placeholder 3">
            <a:extLst>
              <a:ext uri="{FF2B5EF4-FFF2-40B4-BE49-F238E27FC236}">
                <a16:creationId xmlns:a16="http://schemas.microsoft.com/office/drawing/2014/main" id="{53126613-3BDC-7DB4-D1DF-F1C00BE48688}"/>
              </a:ext>
            </a:extLst>
          </p:cNvPr>
          <p:cNvSpPr>
            <a:spLocks noGrp="1"/>
          </p:cNvSpPr>
          <p:nvPr>
            <p:ph type="sldNum" sz="quarter" idx="5"/>
          </p:nvPr>
        </p:nvSpPr>
        <p:spPr/>
        <p:txBody>
          <a:bodyPr/>
          <a:lstStyle/>
          <a:p>
            <a:fld id="{70430AB7-ED17-0D43-BA3B-85E1FBF3BD5A}" type="slidenum">
              <a:rPr lang="en-US" smtClean="0"/>
              <a:t>7</a:t>
            </a:fld>
            <a:endParaRPr lang="en-US"/>
          </a:p>
        </p:txBody>
      </p:sp>
    </p:spTree>
    <p:extLst>
      <p:ext uri="{BB962C8B-B14F-4D97-AF65-F5344CB8AC3E}">
        <p14:creationId xmlns:p14="http://schemas.microsoft.com/office/powerpoint/2010/main" val="3003342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5E2E6B-D386-C3EB-5E7C-909D7216DD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4E2EDD-5C31-81CA-DFA6-576A529F51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A5AA34-D152-94E1-7CF0-6581DA394F1B}"/>
              </a:ext>
            </a:extLst>
          </p:cNvPr>
          <p:cNvSpPr>
            <a:spLocks noGrp="1"/>
          </p:cNvSpPr>
          <p:nvPr>
            <p:ph type="body" idx="1"/>
          </p:nvPr>
        </p:nvSpPr>
        <p:spPr/>
        <p:txBody>
          <a:bodyPr/>
          <a:lstStyle/>
          <a:p>
            <a:endParaRPr lang="en-PK" dirty="0"/>
          </a:p>
        </p:txBody>
      </p:sp>
      <p:sp>
        <p:nvSpPr>
          <p:cNvPr id="4" name="Slide Number Placeholder 3">
            <a:extLst>
              <a:ext uri="{FF2B5EF4-FFF2-40B4-BE49-F238E27FC236}">
                <a16:creationId xmlns:a16="http://schemas.microsoft.com/office/drawing/2014/main" id="{CA2AF746-0116-C6EE-1E0D-F89860AAF43F}"/>
              </a:ext>
            </a:extLst>
          </p:cNvPr>
          <p:cNvSpPr>
            <a:spLocks noGrp="1"/>
          </p:cNvSpPr>
          <p:nvPr>
            <p:ph type="sldNum" sz="quarter" idx="5"/>
          </p:nvPr>
        </p:nvSpPr>
        <p:spPr/>
        <p:txBody>
          <a:bodyPr/>
          <a:lstStyle/>
          <a:p>
            <a:fld id="{70430AB7-ED17-0D43-BA3B-85E1FBF3BD5A}" type="slidenum">
              <a:rPr lang="en-US" smtClean="0"/>
              <a:t>8</a:t>
            </a:fld>
            <a:endParaRPr lang="en-US"/>
          </a:p>
        </p:txBody>
      </p:sp>
    </p:spTree>
    <p:extLst>
      <p:ext uri="{BB962C8B-B14F-4D97-AF65-F5344CB8AC3E}">
        <p14:creationId xmlns:p14="http://schemas.microsoft.com/office/powerpoint/2010/main" val="1476142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842D8-B49D-7B5F-D1CB-3CD76256D3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F31B86-46B6-C98C-2483-56EE3834E9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5A1559-CC3C-D390-0B24-6E40A23D3D84}"/>
              </a:ext>
            </a:extLst>
          </p:cNvPr>
          <p:cNvSpPr>
            <a:spLocks noGrp="1"/>
          </p:cNvSpPr>
          <p:nvPr>
            <p:ph type="body" idx="1"/>
          </p:nvPr>
        </p:nvSpPr>
        <p:spPr/>
        <p:txBody>
          <a:bodyPr/>
          <a:lstStyle/>
          <a:p>
            <a:endParaRPr lang="en-PK" dirty="0"/>
          </a:p>
        </p:txBody>
      </p:sp>
      <p:sp>
        <p:nvSpPr>
          <p:cNvPr id="4" name="Slide Number Placeholder 3">
            <a:extLst>
              <a:ext uri="{FF2B5EF4-FFF2-40B4-BE49-F238E27FC236}">
                <a16:creationId xmlns:a16="http://schemas.microsoft.com/office/drawing/2014/main" id="{D7156319-A85F-0775-D22F-A639786F0538}"/>
              </a:ext>
            </a:extLst>
          </p:cNvPr>
          <p:cNvSpPr>
            <a:spLocks noGrp="1"/>
          </p:cNvSpPr>
          <p:nvPr>
            <p:ph type="sldNum" sz="quarter" idx="5"/>
          </p:nvPr>
        </p:nvSpPr>
        <p:spPr/>
        <p:txBody>
          <a:bodyPr/>
          <a:lstStyle/>
          <a:p>
            <a:fld id="{70430AB7-ED17-0D43-BA3B-85E1FBF3BD5A}" type="slidenum">
              <a:rPr lang="en-US" smtClean="0"/>
              <a:t>9</a:t>
            </a:fld>
            <a:endParaRPr lang="en-US"/>
          </a:p>
        </p:txBody>
      </p:sp>
    </p:spTree>
    <p:extLst>
      <p:ext uri="{BB962C8B-B14F-4D97-AF65-F5344CB8AC3E}">
        <p14:creationId xmlns:p14="http://schemas.microsoft.com/office/powerpoint/2010/main" val="13786621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D1181-0E9B-7F4E-5F37-F457086E5C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4AB9AE-A40C-BCC3-9E03-0D17AE3BC2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E129C7-C8BC-4108-0266-C51A7F74419D}"/>
              </a:ext>
            </a:extLst>
          </p:cNvPr>
          <p:cNvSpPr>
            <a:spLocks noGrp="1"/>
          </p:cNvSpPr>
          <p:nvPr>
            <p:ph type="body" idx="1"/>
          </p:nvPr>
        </p:nvSpPr>
        <p:spPr/>
        <p:txBody>
          <a:bodyPr/>
          <a:lstStyle/>
          <a:p>
            <a:endParaRPr lang="en-PK" dirty="0"/>
          </a:p>
        </p:txBody>
      </p:sp>
      <p:sp>
        <p:nvSpPr>
          <p:cNvPr id="4" name="Slide Number Placeholder 3">
            <a:extLst>
              <a:ext uri="{FF2B5EF4-FFF2-40B4-BE49-F238E27FC236}">
                <a16:creationId xmlns:a16="http://schemas.microsoft.com/office/drawing/2014/main" id="{BB3679FC-AFDD-A79A-59D9-BBB41ADDC28B}"/>
              </a:ext>
            </a:extLst>
          </p:cNvPr>
          <p:cNvSpPr>
            <a:spLocks noGrp="1"/>
          </p:cNvSpPr>
          <p:nvPr>
            <p:ph type="sldNum" sz="quarter" idx="5"/>
          </p:nvPr>
        </p:nvSpPr>
        <p:spPr/>
        <p:txBody>
          <a:bodyPr/>
          <a:lstStyle/>
          <a:p>
            <a:fld id="{70430AB7-ED17-0D43-BA3B-85E1FBF3BD5A}" type="slidenum">
              <a:rPr lang="en-US" smtClean="0"/>
              <a:t>10</a:t>
            </a:fld>
            <a:endParaRPr lang="en-US"/>
          </a:p>
        </p:txBody>
      </p:sp>
    </p:spTree>
    <p:extLst>
      <p:ext uri="{BB962C8B-B14F-4D97-AF65-F5344CB8AC3E}">
        <p14:creationId xmlns:p14="http://schemas.microsoft.com/office/powerpoint/2010/main" val="2799484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EB107-6E27-B6B8-3D6C-C387CF3C96C0}"/>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2D8FC2-C31A-5EB0-A62E-D987980956BE}"/>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67A99C-AA0A-62D2-9C38-EB3A2582111E}"/>
              </a:ext>
            </a:extLst>
          </p:cNvPr>
          <p:cNvSpPr>
            <a:spLocks noGrp="1"/>
          </p:cNvSpPr>
          <p:nvPr>
            <p:ph type="dt" sz="half" idx="10"/>
          </p:nvPr>
        </p:nvSpPr>
        <p:spPr>
          <a:xfrm>
            <a:off x="838200" y="6356350"/>
            <a:ext cx="2743200" cy="365125"/>
          </a:xfrm>
          <a:prstGeom prst="rect">
            <a:avLst/>
          </a:prstGeom>
        </p:spPr>
        <p:txBody>
          <a:bodyPr/>
          <a:lstStyle/>
          <a:p>
            <a:fld id="{71FACA72-5802-8B43-82D6-9244FB844B56}" type="datetimeFigureOut">
              <a:rPr lang="en-US" smtClean="0"/>
              <a:t>11/27/25</a:t>
            </a:fld>
            <a:endParaRPr lang="en-US"/>
          </a:p>
        </p:txBody>
      </p:sp>
      <p:sp>
        <p:nvSpPr>
          <p:cNvPr id="5" name="Footer Placeholder 4">
            <a:extLst>
              <a:ext uri="{FF2B5EF4-FFF2-40B4-BE49-F238E27FC236}">
                <a16:creationId xmlns:a16="http://schemas.microsoft.com/office/drawing/2014/main" id="{4ECCA595-021F-51FA-1F40-E8AFF45C38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0B8C4153-0623-FC85-877B-5B083C2BAD11}"/>
              </a:ext>
            </a:extLst>
          </p:cNvPr>
          <p:cNvSpPr>
            <a:spLocks noGrp="1"/>
          </p:cNvSpPr>
          <p:nvPr>
            <p:ph type="sldNum" sz="quarter" idx="12"/>
          </p:nvPr>
        </p:nvSpPr>
        <p:spPr>
          <a:xfrm>
            <a:off x="8610600" y="6356350"/>
            <a:ext cx="2743200" cy="365125"/>
          </a:xfrm>
          <a:prstGeom prst="rect">
            <a:avLst/>
          </a:prstGeom>
        </p:spPr>
        <p:txBody>
          <a:bodyPr/>
          <a:lstStyle/>
          <a:p>
            <a:fld id="{50D15DD0-373C-FB41-9FBA-198F841A9F7B}" type="slidenum">
              <a:rPr lang="en-US" smtClean="0"/>
              <a:t>‹#›</a:t>
            </a:fld>
            <a:endParaRPr lang="en-US"/>
          </a:p>
        </p:txBody>
      </p:sp>
    </p:spTree>
    <p:extLst>
      <p:ext uri="{BB962C8B-B14F-4D97-AF65-F5344CB8AC3E}">
        <p14:creationId xmlns:p14="http://schemas.microsoft.com/office/powerpoint/2010/main" val="239208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AF2A1-F2F4-FA91-63D5-6F3EFB4C36D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026A89-B74C-A254-26EB-0CA1C0E7B863}"/>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BCA874-5C74-9644-6217-AAB6EE66A3CD}"/>
              </a:ext>
            </a:extLst>
          </p:cNvPr>
          <p:cNvSpPr>
            <a:spLocks noGrp="1"/>
          </p:cNvSpPr>
          <p:nvPr>
            <p:ph type="dt" sz="half" idx="10"/>
          </p:nvPr>
        </p:nvSpPr>
        <p:spPr>
          <a:xfrm>
            <a:off x="838200" y="6356350"/>
            <a:ext cx="2743200" cy="365125"/>
          </a:xfrm>
          <a:prstGeom prst="rect">
            <a:avLst/>
          </a:prstGeom>
        </p:spPr>
        <p:txBody>
          <a:bodyPr/>
          <a:lstStyle/>
          <a:p>
            <a:fld id="{71FACA72-5802-8B43-82D6-9244FB844B56}" type="datetimeFigureOut">
              <a:rPr lang="en-US" smtClean="0"/>
              <a:t>11/27/25</a:t>
            </a:fld>
            <a:endParaRPr lang="en-US"/>
          </a:p>
        </p:txBody>
      </p:sp>
      <p:sp>
        <p:nvSpPr>
          <p:cNvPr id="5" name="Footer Placeholder 4">
            <a:extLst>
              <a:ext uri="{FF2B5EF4-FFF2-40B4-BE49-F238E27FC236}">
                <a16:creationId xmlns:a16="http://schemas.microsoft.com/office/drawing/2014/main" id="{389DEC0B-36A8-92CD-A141-67B874B27A6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D889FB4-411F-A7B4-BA73-B512731183C9}"/>
              </a:ext>
            </a:extLst>
          </p:cNvPr>
          <p:cNvSpPr>
            <a:spLocks noGrp="1"/>
          </p:cNvSpPr>
          <p:nvPr>
            <p:ph type="sldNum" sz="quarter" idx="12"/>
          </p:nvPr>
        </p:nvSpPr>
        <p:spPr>
          <a:xfrm>
            <a:off x="8610600" y="6356350"/>
            <a:ext cx="2743200" cy="365125"/>
          </a:xfrm>
          <a:prstGeom prst="rect">
            <a:avLst/>
          </a:prstGeom>
        </p:spPr>
        <p:txBody>
          <a:bodyPr/>
          <a:lstStyle/>
          <a:p>
            <a:fld id="{50D15DD0-373C-FB41-9FBA-198F841A9F7B}" type="slidenum">
              <a:rPr lang="en-US" smtClean="0"/>
              <a:t>‹#›</a:t>
            </a:fld>
            <a:endParaRPr lang="en-US"/>
          </a:p>
        </p:txBody>
      </p:sp>
    </p:spTree>
    <p:extLst>
      <p:ext uri="{BB962C8B-B14F-4D97-AF65-F5344CB8AC3E}">
        <p14:creationId xmlns:p14="http://schemas.microsoft.com/office/powerpoint/2010/main" val="1337635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48552B-C034-F1C0-3DE0-6A828CFB78D8}"/>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134C9D-BE58-D6F2-0E14-FC1B356709FD}"/>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E30D49-320F-8B65-6765-4EEB7FBAD120}"/>
              </a:ext>
            </a:extLst>
          </p:cNvPr>
          <p:cNvSpPr>
            <a:spLocks noGrp="1"/>
          </p:cNvSpPr>
          <p:nvPr>
            <p:ph type="dt" sz="half" idx="10"/>
          </p:nvPr>
        </p:nvSpPr>
        <p:spPr>
          <a:xfrm>
            <a:off x="838200" y="6356350"/>
            <a:ext cx="2743200" cy="365125"/>
          </a:xfrm>
          <a:prstGeom prst="rect">
            <a:avLst/>
          </a:prstGeom>
        </p:spPr>
        <p:txBody>
          <a:bodyPr/>
          <a:lstStyle/>
          <a:p>
            <a:fld id="{71FACA72-5802-8B43-82D6-9244FB844B56}" type="datetimeFigureOut">
              <a:rPr lang="en-US" smtClean="0"/>
              <a:t>11/27/25</a:t>
            </a:fld>
            <a:endParaRPr lang="en-US"/>
          </a:p>
        </p:txBody>
      </p:sp>
      <p:sp>
        <p:nvSpPr>
          <p:cNvPr id="5" name="Footer Placeholder 4">
            <a:extLst>
              <a:ext uri="{FF2B5EF4-FFF2-40B4-BE49-F238E27FC236}">
                <a16:creationId xmlns:a16="http://schemas.microsoft.com/office/drawing/2014/main" id="{9ED893EF-1E43-699E-510E-B10F660EE7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81FD1C8-A8CE-AAE3-1002-3BCA4431C1E9}"/>
              </a:ext>
            </a:extLst>
          </p:cNvPr>
          <p:cNvSpPr>
            <a:spLocks noGrp="1"/>
          </p:cNvSpPr>
          <p:nvPr>
            <p:ph type="sldNum" sz="quarter" idx="12"/>
          </p:nvPr>
        </p:nvSpPr>
        <p:spPr>
          <a:xfrm>
            <a:off x="8610600" y="6356350"/>
            <a:ext cx="2743200" cy="365125"/>
          </a:xfrm>
          <a:prstGeom prst="rect">
            <a:avLst/>
          </a:prstGeom>
        </p:spPr>
        <p:txBody>
          <a:bodyPr/>
          <a:lstStyle/>
          <a:p>
            <a:fld id="{50D15DD0-373C-FB41-9FBA-198F841A9F7B}" type="slidenum">
              <a:rPr lang="en-US" smtClean="0"/>
              <a:t>‹#›</a:t>
            </a:fld>
            <a:endParaRPr lang="en-US"/>
          </a:p>
        </p:txBody>
      </p:sp>
    </p:spTree>
    <p:extLst>
      <p:ext uri="{BB962C8B-B14F-4D97-AF65-F5344CB8AC3E}">
        <p14:creationId xmlns:p14="http://schemas.microsoft.com/office/powerpoint/2010/main" val="1212985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8CF0-614E-F3E5-0172-9F62171E828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542BD281-DC6D-D7A7-C4E6-D77264A4F685}"/>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E74CD7-305B-D11E-9D97-E36078F2D3C4}"/>
              </a:ext>
            </a:extLst>
          </p:cNvPr>
          <p:cNvSpPr>
            <a:spLocks noGrp="1"/>
          </p:cNvSpPr>
          <p:nvPr>
            <p:ph type="dt" sz="half" idx="10"/>
          </p:nvPr>
        </p:nvSpPr>
        <p:spPr>
          <a:xfrm>
            <a:off x="838200" y="6356350"/>
            <a:ext cx="2743200" cy="365125"/>
          </a:xfrm>
          <a:prstGeom prst="rect">
            <a:avLst/>
          </a:prstGeom>
        </p:spPr>
        <p:txBody>
          <a:bodyPr/>
          <a:lstStyle/>
          <a:p>
            <a:fld id="{71FACA72-5802-8B43-82D6-9244FB844B56}" type="datetimeFigureOut">
              <a:rPr lang="en-US" smtClean="0"/>
              <a:t>11/27/25</a:t>
            </a:fld>
            <a:endParaRPr lang="en-US"/>
          </a:p>
        </p:txBody>
      </p:sp>
      <p:sp>
        <p:nvSpPr>
          <p:cNvPr id="5" name="Footer Placeholder 4">
            <a:extLst>
              <a:ext uri="{FF2B5EF4-FFF2-40B4-BE49-F238E27FC236}">
                <a16:creationId xmlns:a16="http://schemas.microsoft.com/office/drawing/2014/main" id="{ECB9ACC9-4149-A0FA-9963-00B8568D7E4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E59C1E7-76FC-F8D8-806D-D8DBD2038AF3}"/>
              </a:ext>
            </a:extLst>
          </p:cNvPr>
          <p:cNvSpPr>
            <a:spLocks noGrp="1"/>
          </p:cNvSpPr>
          <p:nvPr>
            <p:ph type="sldNum" sz="quarter" idx="12"/>
          </p:nvPr>
        </p:nvSpPr>
        <p:spPr>
          <a:xfrm>
            <a:off x="8610600" y="6356350"/>
            <a:ext cx="2743200" cy="365125"/>
          </a:xfrm>
          <a:prstGeom prst="rect">
            <a:avLst/>
          </a:prstGeom>
        </p:spPr>
        <p:txBody>
          <a:bodyPr/>
          <a:lstStyle/>
          <a:p>
            <a:fld id="{50D15DD0-373C-FB41-9FBA-198F841A9F7B}" type="slidenum">
              <a:rPr lang="en-US" smtClean="0"/>
              <a:t>‹#›</a:t>
            </a:fld>
            <a:endParaRPr lang="en-US"/>
          </a:p>
        </p:txBody>
      </p:sp>
    </p:spTree>
    <p:extLst>
      <p:ext uri="{BB962C8B-B14F-4D97-AF65-F5344CB8AC3E}">
        <p14:creationId xmlns:p14="http://schemas.microsoft.com/office/powerpoint/2010/main" val="2617486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75BDF-E3A1-4C2D-A88B-760CF4E0487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19F07C4-6C7D-723C-F5FA-75AC2EAC60CD}"/>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046DD4-FB1D-EE63-C440-732EA7E2269F}"/>
              </a:ext>
            </a:extLst>
          </p:cNvPr>
          <p:cNvSpPr>
            <a:spLocks noGrp="1"/>
          </p:cNvSpPr>
          <p:nvPr>
            <p:ph type="dt" sz="half" idx="10"/>
          </p:nvPr>
        </p:nvSpPr>
        <p:spPr>
          <a:xfrm>
            <a:off x="838200" y="6356350"/>
            <a:ext cx="2743200" cy="365125"/>
          </a:xfrm>
          <a:prstGeom prst="rect">
            <a:avLst/>
          </a:prstGeom>
        </p:spPr>
        <p:txBody>
          <a:bodyPr/>
          <a:lstStyle/>
          <a:p>
            <a:fld id="{71FACA72-5802-8B43-82D6-9244FB844B56}" type="datetimeFigureOut">
              <a:rPr lang="en-US" smtClean="0"/>
              <a:t>11/27/25</a:t>
            </a:fld>
            <a:endParaRPr lang="en-US"/>
          </a:p>
        </p:txBody>
      </p:sp>
      <p:sp>
        <p:nvSpPr>
          <p:cNvPr id="5" name="Footer Placeholder 4">
            <a:extLst>
              <a:ext uri="{FF2B5EF4-FFF2-40B4-BE49-F238E27FC236}">
                <a16:creationId xmlns:a16="http://schemas.microsoft.com/office/drawing/2014/main" id="{AAC8BEED-74FB-F846-AECD-0006B5920BD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A41B486-1B07-3A70-9074-03EDDD0708AF}"/>
              </a:ext>
            </a:extLst>
          </p:cNvPr>
          <p:cNvSpPr>
            <a:spLocks noGrp="1"/>
          </p:cNvSpPr>
          <p:nvPr>
            <p:ph type="sldNum" sz="quarter" idx="12"/>
          </p:nvPr>
        </p:nvSpPr>
        <p:spPr>
          <a:xfrm>
            <a:off x="8610600" y="6356350"/>
            <a:ext cx="2743200" cy="365125"/>
          </a:xfrm>
          <a:prstGeom prst="rect">
            <a:avLst/>
          </a:prstGeom>
        </p:spPr>
        <p:txBody>
          <a:bodyPr/>
          <a:lstStyle/>
          <a:p>
            <a:fld id="{50D15DD0-373C-FB41-9FBA-198F841A9F7B}" type="slidenum">
              <a:rPr lang="en-US" smtClean="0"/>
              <a:t>‹#›</a:t>
            </a:fld>
            <a:endParaRPr lang="en-US"/>
          </a:p>
        </p:txBody>
      </p:sp>
    </p:spTree>
    <p:extLst>
      <p:ext uri="{BB962C8B-B14F-4D97-AF65-F5344CB8AC3E}">
        <p14:creationId xmlns:p14="http://schemas.microsoft.com/office/powerpoint/2010/main" val="3351975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8D3A8-1A5D-FDB4-A790-50F78561F0C7}"/>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E2240FB1-4A9E-9EB3-FB3E-DA345EFF6A05}"/>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1A03834-3831-5317-3FB8-980F7462EC28}"/>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AC7196-615D-7406-9DD8-0CA3F94301F2}"/>
              </a:ext>
            </a:extLst>
          </p:cNvPr>
          <p:cNvSpPr>
            <a:spLocks noGrp="1"/>
          </p:cNvSpPr>
          <p:nvPr>
            <p:ph type="dt" sz="half" idx="10"/>
          </p:nvPr>
        </p:nvSpPr>
        <p:spPr>
          <a:xfrm>
            <a:off x="838200" y="6356350"/>
            <a:ext cx="2743200" cy="365125"/>
          </a:xfrm>
          <a:prstGeom prst="rect">
            <a:avLst/>
          </a:prstGeom>
        </p:spPr>
        <p:txBody>
          <a:bodyPr/>
          <a:lstStyle/>
          <a:p>
            <a:fld id="{71FACA72-5802-8B43-82D6-9244FB844B56}" type="datetimeFigureOut">
              <a:rPr lang="en-US" smtClean="0"/>
              <a:t>11/27/25</a:t>
            </a:fld>
            <a:endParaRPr lang="en-US"/>
          </a:p>
        </p:txBody>
      </p:sp>
      <p:sp>
        <p:nvSpPr>
          <p:cNvPr id="6" name="Footer Placeholder 5">
            <a:extLst>
              <a:ext uri="{FF2B5EF4-FFF2-40B4-BE49-F238E27FC236}">
                <a16:creationId xmlns:a16="http://schemas.microsoft.com/office/drawing/2014/main" id="{740E2E13-2E9C-A8DA-67F7-09EE42630AC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660A6D69-FE8A-C35B-84AB-79554DE56B28}"/>
              </a:ext>
            </a:extLst>
          </p:cNvPr>
          <p:cNvSpPr>
            <a:spLocks noGrp="1"/>
          </p:cNvSpPr>
          <p:nvPr>
            <p:ph type="sldNum" sz="quarter" idx="12"/>
          </p:nvPr>
        </p:nvSpPr>
        <p:spPr>
          <a:xfrm>
            <a:off x="8610600" y="6356350"/>
            <a:ext cx="2743200" cy="365125"/>
          </a:xfrm>
          <a:prstGeom prst="rect">
            <a:avLst/>
          </a:prstGeom>
        </p:spPr>
        <p:txBody>
          <a:bodyPr/>
          <a:lstStyle/>
          <a:p>
            <a:fld id="{50D15DD0-373C-FB41-9FBA-198F841A9F7B}" type="slidenum">
              <a:rPr lang="en-US" smtClean="0"/>
              <a:t>‹#›</a:t>
            </a:fld>
            <a:endParaRPr lang="en-US"/>
          </a:p>
        </p:txBody>
      </p:sp>
    </p:spTree>
    <p:extLst>
      <p:ext uri="{BB962C8B-B14F-4D97-AF65-F5344CB8AC3E}">
        <p14:creationId xmlns:p14="http://schemas.microsoft.com/office/powerpoint/2010/main" val="13200168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A8958-3C63-E64E-B34B-8DE36074C872}"/>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D24A9EF3-5678-D002-0364-FE3FA420DAC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7A8CD19-946B-B96C-C936-09DAEB7586F6}"/>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2FCFED-F800-D7D8-2F35-50FE6F03E6CA}"/>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11C22F-FF0C-E459-2175-33996903C3E4}"/>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2315A23-9438-C557-5AEE-FD5A66EB03B8}"/>
              </a:ext>
            </a:extLst>
          </p:cNvPr>
          <p:cNvSpPr>
            <a:spLocks noGrp="1"/>
          </p:cNvSpPr>
          <p:nvPr>
            <p:ph type="dt" sz="half" idx="10"/>
          </p:nvPr>
        </p:nvSpPr>
        <p:spPr>
          <a:xfrm>
            <a:off x="838200" y="6356350"/>
            <a:ext cx="2743200" cy="365125"/>
          </a:xfrm>
          <a:prstGeom prst="rect">
            <a:avLst/>
          </a:prstGeom>
        </p:spPr>
        <p:txBody>
          <a:bodyPr/>
          <a:lstStyle/>
          <a:p>
            <a:fld id="{71FACA72-5802-8B43-82D6-9244FB844B56}" type="datetimeFigureOut">
              <a:rPr lang="en-US" smtClean="0"/>
              <a:t>11/27/25</a:t>
            </a:fld>
            <a:endParaRPr lang="en-US"/>
          </a:p>
        </p:txBody>
      </p:sp>
      <p:sp>
        <p:nvSpPr>
          <p:cNvPr id="8" name="Footer Placeholder 7">
            <a:extLst>
              <a:ext uri="{FF2B5EF4-FFF2-40B4-BE49-F238E27FC236}">
                <a16:creationId xmlns:a16="http://schemas.microsoft.com/office/drawing/2014/main" id="{65DAB8BA-B5F1-5848-B46B-71773C17C09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3AE8326A-84DA-0D73-881F-78E54799B55A}"/>
              </a:ext>
            </a:extLst>
          </p:cNvPr>
          <p:cNvSpPr>
            <a:spLocks noGrp="1"/>
          </p:cNvSpPr>
          <p:nvPr>
            <p:ph type="sldNum" sz="quarter" idx="12"/>
          </p:nvPr>
        </p:nvSpPr>
        <p:spPr>
          <a:xfrm>
            <a:off x="8610600" y="6356350"/>
            <a:ext cx="2743200" cy="365125"/>
          </a:xfrm>
          <a:prstGeom prst="rect">
            <a:avLst/>
          </a:prstGeom>
        </p:spPr>
        <p:txBody>
          <a:bodyPr/>
          <a:lstStyle/>
          <a:p>
            <a:fld id="{50D15DD0-373C-FB41-9FBA-198F841A9F7B}" type="slidenum">
              <a:rPr lang="en-US" smtClean="0"/>
              <a:t>‹#›</a:t>
            </a:fld>
            <a:endParaRPr lang="en-US"/>
          </a:p>
        </p:txBody>
      </p:sp>
    </p:spTree>
    <p:extLst>
      <p:ext uri="{BB962C8B-B14F-4D97-AF65-F5344CB8AC3E}">
        <p14:creationId xmlns:p14="http://schemas.microsoft.com/office/powerpoint/2010/main" val="432037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643C3-7437-CF4C-ED41-45575B3F661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60B8E424-258E-0836-14F3-1BF2E4531F2E}"/>
              </a:ext>
            </a:extLst>
          </p:cNvPr>
          <p:cNvSpPr>
            <a:spLocks noGrp="1"/>
          </p:cNvSpPr>
          <p:nvPr>
            <p:ph type="dt" sz="half" idx="10"/>
          </p:nvPr>
        </p:nvSpPr>
        <p:spPr>
          <a:xfrm>
            <a:off x="838200" y="6356350"/>
            <a:ext cx="2743200" cy="365125"/>
          </a:xfrm>
          <a:prstGeom prst="rect">
            <a:avLst/>
          </a:prstGeom>
        </p:spPr>
        <p:txBody>
          <a:bodyPr/>
          <a:lstStyle/>
          <a:p>
            <a:fld id="{71FACA72-5802-8B43-82D6-9244FB844B56}" type="datetimeFigureOut">
              <a:rPr lang="en-US" smtClean="0"/>
              <a:t>11/27/25</a:t>
            </a:fld>
            <a:endParaRPr lang="en-US"/>
          </a:p>
        </p:txBody>
      </p:sp>
      <p:sp>
        <p:nvSpPr>
          <p:cNvPr id="4" name="Footer Placeholder 3">
            <a:extLst>
              <a:ext uri="{FF2B5EF4-FFF2-40B4-BE49-F238E27FC236}">
                <a16:creationId xmlns:a16="http://schemas.microsoft.com/office/drawing/2014/main" id="{195FA725-3777-DA54-704A-421EB9816C0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FFF4F844-3888-6BAA-94AE-EAB594CDE26D}"/>
              </a:ext>
            </a:extLst>
          </p:cNvPr>
          <p:cNvSpPr>
            <a:spLocks noGrp="1"/>
          </p:cNvSpPr>
          <p:nvPr>
            <p:ph type="sldNum" sz="quarter" idx="12"/>
          </p:nvPr>
        </p:nvSpPr>
        <p:spPr>
          <a:xfrm>
            <a:off x="8610600" y="6356350"/>
            <a:ext cx="2743200" cy="365125"/>
          </a:xfrm>
          <a:prstGeom prst="rect">
            <a:avLst/>
          </a:prstGeom>
        </p:spPr>
        <p:txBody>
          <a:bodyPr/>
          <a:lstStyle/>
          <a:p>
            <a:fld id="{50D15DD0-373C-FB41-9FBA-198F841A9F7B}" type="slidenum">
              <a:rPr lang="en-US" smtClean="0"/>
              <a:t>‹#›</a:t>
            </a:fld>
            <a:endParaRPr lang="en-US"/>
          </a:p>
        </p:txBody>
      </p:sp>
    </p:spTree>
    <p:extLst>
      <p:ext uri="{BB962C8B-B14F-4D97-AF65-F5344CB8AC3E}">
        <p14:creationId xmlns:p14="http://schemas.microsoft.com/office/powerpoint/2010/main" val="2289123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C91D9C-1E89-1105-7116-B5E52FCBB33F}"/>
              </a:ext>
            </a:extLst>
          </p:cNvPr>
          <p:cNvSpPr>
            <a:spLocks noGrp="1"/>
          </p:cNvSpPr>
          <p:nvPr>
            <p:ph type="dt" sz="half" idx="10"/>
          </p:nvPr>
        </p:nvSpPr>
        <p:spPr>
          <a:xfrm>
            <a:off x="838200" y="6356350"/>
            <a:ext cx="2743200" cy="365125"/>
          </a:xfrm>
          <a:prstGeom prst="rect">
            <a:avLst/>
          </a:prstGeom>
        </p:spPr>
        <p:txBody>
          <a:bodyPr/>
          <a:lstStyle/>
          <a:p>
            <a:fld id="{71FACA72-5802-8B43-82D6-9244FB844B56}" type="datetimeFigureOut">
              <a:rPr lang="en-US" smtClean="0"/>
              <a:t>11/27/25</a:t>
            </a:fld>
            <a:endParaRPr lang="en-US"/>
          </a:p>
        </p:txBody>
      </p:sp>
      <p:sp>
        <p:nvSpPr>
          <p:cNvPr id="3" name="Footer Placeholder 2">
            <a:extLst>
              <a:ext uri="{FF2B5EF4-FFF2-40B4-BE49-F238E27FC236}">
                <a16:creationId xmlns:a16="http://schemas.microsoft.com/office/drawing/2014/main" id="{F830E437-3E92-7E2B-F679-E4089E6B400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FE42BFA-C64E-513A-1D43-F74CEFDC792F}"/>
              </a:ext>
            </a:extLst>
          </p:cNvPr>
          <p:cNvSpPr>
            <a:spLocks noGrp="1"/>
          </p:cNvSpPr>
          <p:nvPr>
            <p:ph type="sldNum" sz="quarter" idx="12"/>
          </p:nvPr>
        </p:nvSpPr>
        <p:spPr>
          <a:xfrm>
            <a:off x="8610600" y="6356350"/>
            <a:ext cx="2743200" cy="365125"/>
          </a:xfrm>
          <a:prstGeom prst="rect">
            <a:avLst/>
          </a:prstGeom>
        </p:spPr>
        <p:txBody>
          <a:bodyPr/>
          <a:lstStyle/>
          <a:p>
            <a:fld id="{50D15DD0-373C-FB41-9FBA-198F841A9F7B}" type="slidenum">
              <a:rPr lang="en-US" smtClean="0"/>
              <a:t>‹#›</a:t>
            </a:fld>
            <a:endParaRPr lang="en-US"/>
          </a:p>
        </p:txBody>
      </p:sp>
    </p:spTree>
    <p:extLst>
      <p:ext uri="{BB962C8B-B14F-4D97-AF65-F5344CB8AC3E}">
        <p14:creationId xmlns:p14="http://schemas.microsoft.com/office/powerpoint/2010/main" val="3183700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54F82-AB96-9C21-C542-6408BD660FF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24F3CC-DDFC-B518-A00F-03BDBF767122}"/>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1097D5C-4E9E-EFB8-90DB-B69BCE15200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7BF8BD-2B52-F23C-839B-BD8CE7BCB826}"/>
              </a:ext>
            </a:extLst>
          </p:cNvPr>
          <p:cNvSpPr>
            <a:spLocks noGrp="1"/>
          </p:cNvSpPr>
          <p:nvPr>
            <p:ph type="dt" sz="half" idx="10"/>
          </p:nvPr>
        </p:nvSpPr>
        <p:spPr>
          <a:xfrm>
            <a:off x="838200" y="6356350"/>
            <a:ext cx="2743200" cy="365125"/>
          </a:xfrm>
          <a:prstGeom prst="rect">
            <a:avLst/>
          </a:prstGeom>
        </p:spPr>
        <p:txBody>
          <a:bodyPr/>
          <a:lstStyle/>
          <a:p>
            <a:fld id="{71FACA72-5802-8B43-82D6-9244FB844B56}" type="datetimeFigureOut">
              <a:rPr lang="en-US" smtClean="0"/>
              <a:t>11/27/25</a:t>
            </a:fld>
            <a:endParaRPr lang="en-US"/>
          </a:p>
        </p:txBody>
      </p:sp>
      <p:sp>
        <p:nvSpPr>
          <p:cNvPr id="6" name="Footer Placeholder 5">
            <a:extLst>
              <a:ext uri="{FF2B5EF4-FFF2-40B4-BE49-F238E27FC236}">
                <a16:creationId xmlns:a16="http://schemas.microsoft.com/office/drawing/2014/main" id="{C3787652-ED32-6487-A5A2-E4E2FB9CB17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9EA1001-5048-0A0A-4FD2-DA01A61C8A4A}"/>
              </a:ext>
            </a:extLst>
          </p:cNvPr>
          <p:cNvSpPr>
            <a:spLocks noGrp="1"/>
          </p:cNvSpPr>
          <p:nvPr>
            <p:ph type="sldNum" sz="quarter" idx="12"/>
          </p:nvPr>
        </p:nvSpPr>
        <p:spPr>
          <a:xfrm>
            <a:off x="8610600" y="6356350"/>
            <a:ext cx="2743200" cy="365125"/>
          </a:xfrm>
          <a:prstGeom prst="rect">
            <a:avLst/>
          </a:prstGeom>
        </p:spPr>
        <p:txBody>
          <a:bodyPr/>
          <a:lstStyle/>
          <a:p>
            <a:fld id="{50D15DD0-373C-FB41-9FBA-198F841A9F7B}" type="slidenum">
              <a:rPr lang="en-US" smtClean="0"/>
              <a:t>‹#›</a:t>
            </a:fld>
            <a:endParaRPr lang="en-US"/>
          </a:p>
        </p:txBody>
      </p:sp>
    </p:spTree>
    <p:extLst>
      <p:ext uri="{BB962C8B-B14F-4D97-AF65-F5344CB8AC3E}">
        <p14:creationId xmlns:p14="http://schemas.microsoft.com/office/powerpoint/2010/main" val="2019646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65C3A-9783-BC4E-9040-8817C501F838}"/>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44267D8-032F-FCF8-936A-9261A6D06D18}"/>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0F2B2E5-8E87-E6A4-2705-21AFFB737D49}"/>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D07C15-3E98-1C40-AA63-E1011CCD0333}"/>
              </a:ext>
            </a:extLst>
          </p:cNvPr>
          <p:cNvSpPr>
            <a:spLocks noGrp="1"/>
          </p:cNvSpPr>
          <p:nvPr>
            <p:ph type="dt" sz="half" idx="10"/>
          </p:nvPr>
        </p:nvSpPr>
        <p:spPr>
          <a:xfrm>
            <a:off x="838200" y="6356350"/>
            <a:ext cx="2743200" cy="365125"/>
          </a:xfrm>
          <a:prstGeom prst="rect">
            <a:avLst/>
          </a:prstGeom>
        </p:spPr>
        <p:txBody>
          <a:bodyPr/>
          <a:lstStyle/>
          <a:p>
            <a:fld id="{71FACA72-5802-8B43-82D6-9244FB844B56}" type="datetimeFigureOut">
              <a:rPr lang="en-US" smtClean="0"/>
              <a:t>11/27/25</a:t>
            </a:fld>
            <a:endParaRPr lang="en-US"/>
          </a:p>
        </p:txBody>
      </p:sp>
      <p:sp>
        <p:nvSpPr>
          <p:cNvPr id="6" name="Footer Placeholder 5">
            <a:extLst>
              <a:ext uri="{FF2B5EF4-FFF2-40B4-BE49-F238E27FC236}">
                <a16:creationId xmlns:a16="http://schemas.microsoft.com/office/drawing/2014/main" id="{545424D7-5F99-B7FE-4168-5842409F410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B6F2521B-709C-4140-1FA8-593334C200BD}"/>
              </a:ext>
            </a:extLst>
          </p:cNvPr>
          <p:cNvSpPr>
            <a:spLocks noGrp="1"/>
          </p:cNvSpPr>
          <p:nvPr>
            <p:ph type="sldNum" sz="quarter" idx="12"/>
          </p:nvPr>
        </p:nvSpPr>
        <p:spPr>
          <a:xfrm>
            <a:off x="8610600" y="6356350"/>
            <a:ext cx="2743200" cy="365125"/>
          </a:xfrm>
          <a:prstGeom prst="rect">
            <a:avLst/>
          </a:prstGeom>
        </p:spPr>
        <p:txBody>
          <a:bodyPr/>
          <a:lstStyle/>
          <a:p>
            <a:fld id="{50D15DD0-373C-FB41-9FBA-198F841A9F7B}" type="slidenum">
              <a:rPr lang="en-US" smtClean="0"/>
              <a:t>‹#›</a:t>
            </a:fld>
            <a:endParaRPr lang="en-US"/>
          </a:p>
        </p:txBody>
      </p:sp>
    </p:spTree>
    <p:extLst>
      <p:ext uri="{BB962C8B-B14F-4D97-AF65-F5344CB8AC3E}">
        <p14:creationId xmlns:p14="http://schemas.microsoft.com/office/powerpoint/2010/main" val="2581594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DDBB7E0-97D0-F509-BAB5-45F3B15340BA}"/>
              </a:ext>
            </a:extLst>
          </p:cNvPr>
          <p:cNvSpPr/>
          <p:nvPr userDrawn="1"/>
        </p:nvSpPr>
        <p:spPr>
          <a:xfrm>
            <a:off x="11506200" y="0"/>
            <a:ext cx="685800" cy="6858000"/>
          </a:xfrm>
          <a:prstGeom prst="rect">
            <a:avLst/>
          </a:prstGeom>
          <a:solidFill>
            <a:schemeClr val="accent1"/>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0C6F4C3-B010-E47B-FF24-50A73974AFE0}"/>
              </a:ext>
            </a:extLst>
          </p:cNvPr>
          <p:cNvSpPr/>
          <p:nvPr userDrawn="1"/>
        </p:nvSpPr>
        <p:spPr>
          <a:xfrm>
            <a:off x="11506200" y="61722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48539BE-3203-DE25-5D52-BE53A08EA61B}"/>
              </a:ext>
            </a:extLst>
          </p:cNvPr>
          <p:cNvSpPr txBox="1"/>
          <p:nvPr userDrawn="1"/>
        </p:nvSpPr>
        <p:spPr>
          <a:xfrm rot="16200000">
            <a:off x="11200207" y="671017"/>
            <a:ext cx="1297785" cy="276999"/>
          </a:xfrm>
          <a:prstGeom prst="rect">
            <a:avLst/>
          </a:prstGeom>
          <a:noFill/>
        </p:spPr>
        <p:txBody>
          <a:bodyPr wrap="square" rtlCol="0">
            <a:spAutoFit/>
          </a:bodyPr>
          <a:lstStyle/>
          <a:p>
            <a:r>
              <a:rPr lang="en-US" sz="1200" kern="1200">
                <a:solidFill>
                  <a:schemeClr val="bg2"/>
                </a:solidFill>
                <a:latin typeface="+mn-lt"/>
                <a:ea typeface="+mn-ea"/>
                <a:cs typeface="+mn-cs"/>
              </a:rPr>
              <a:t>Fall 2025</a:t>
            </a:r>
            <a:endParaRPr lang="en-PK" sz="1200" kern="1200">
              <a:solidFill>
                <a:schemeClr val="bg2"/>
              </a:solidFill>
              <a:latin typeface="+mn-lt"/>
              <a:ea typeface="+mn-ea"/>
              <a:cs typeface="+mn-cs"/>
            </a:endParaRPr>
          </a:p>
        </p:txBody>
      </p:sp>
      <p:sp>
        <p:nvSpPr>
          <p:cNvPr id="12" name="TextBox 11">
            <a:extLst>
              <a:ext uri="{FF2B5EF4-FFF2-40B4-BE49-F238E27FC236}">
                <a16:creationId xmlns:a16="http://schemas.microsoft.com/office/drawing/2014/main" id="{2BB63BB9-EB16-2B71-C712-5A6E1B384895}"/>
              </a:ext>
            </a:extLst>
          </p:cNvPr>
          <p:cNvSpPr txBox="1"/>
          <p:nvPr userDrawn="1"/>
        </p:nvSpPr>
        <p:spPr>
          <a:xfrm rot="16200000">
            <a:off x="10627459" y="3988652"/>
            <a:ext cx="2443284" cy="461665"/>
          </a:xfrm>
          <a:prstGeom prst="rect">
            <a:avLst/>
          </a:prstGeom>
          <a:noFill/>
        </p:spPr>
        <p:txBody>
          <a:bodyPr wrap="square" rtlCol="0">
            <a:spAutoFit/>
          </a:bodyPr>
          <a:lstStyle/>
          <a:p>
            <a:r>
              <a:rPr lang="en-US" sz="1200" kern="1200">
                <a:solidFill>
                  <a:schemeClr val="bg2"/>
                </a:solidFill>
                <a:latin typeface="+mn-lt"/>
                <a:ea typeface="+mn-ea"/>
                <a:cs typeface="+mn-cs"/>
              </a:rPr>
              <a:t>Software Design and Architecture (SE322) By Mr. Said Nabi</a:t>
            </a:r>
            <a:endParaRPr lang="en-PK" sz="1200" kern="1200">
              <a:solidFill>
                <a:schemeClr val="bg2"/>
              </a:solidFill>
              <a:latin typeface="+mn-lt"/>
              <a:ea typeface="+mn-ea"/>
              <a:cs typeface="+mn-cs"/>
            </a:endParaRPr>
          </a:p>
        </p:txBody>
      </p:sp>
      <p:sp>
        <p:nvSpPr>
          <p:cNvPr id="2" name="Slide Number Placeholder 5">
            <a:extLst>
              <a:ext uri="{FF2B5EF4-FFF2-40B4-BE49-F238E27FC236}">
                <a16:creationId xmlns:a16="http://schemas.microsoft.com/office/drawing/2014/main" id="{8A7DF65E-C177-D14E-69F8-F97164B77A92}"/>
              </a:ext>
            </a:extLst>
          </p:cNvPr>
          <p:cNvSpPr txBox="1">
            <a:spLocks/>
          </p:cNvSpPr>
          <p:nvPr userDrawn="1"/>
        </p:nvSpPr>
        <p:spPr>
          <a:xfrm>
            <a:off x="11571551" y="6316225"/>
            <a:ext cx="548640" cy="396240"/>
          </a:xfrm>
          <a:prstGeom prst="bracketPair">
            <a:avLst>
              <a:gd name="adj" fmla="val 17949"/>
            </a:avLst>
          </a:prstGeom>
          <a:ln w="19050">
            <a:solidFill>
              <a:srgbClr val="FFFFFF"/>
            </a:solidFill>
          </a:ln>
        </p:spPr>
        <p:txBody>
          <a:bodyPr vert="horz" lIns="0" tIns="0" rIns="0" bIns="0" rtlCol="0" anchor="ctr"/>
          <a:lstStyle>
            <a:defPPr>
              <a:defRPr lang="en-US"/>
            </a:defPPr>
            <a:lvl1pPr marL="0" algn="ctr"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a:t>
            </a:fld>
            <a:endParaRPr lang="en-US"/>
          </a:p>
        </p:txBody>
      </p:sp>
    </p:spTree>
    <p:extLst>
      <p:ext uri="{BB962C8B-B14F-4D97-AF65-F5344CB8AC3E}">
        <p14:creationId xmlns:p14="http://schemas.microsoft.com/office/powerpoint/2010/main" val="3840420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985838"/>
            <a:ext cx="8303190" cy="2362200"/>
          </a:xfrm>
        </p:spPr>
        <p:txBody>
          <a:bodyPr>
            <a:normAutofit fontScale="90000"/>
          </a:bodyPr>
          <a:lstStyle/>
          <a:p>
            <a:pPr eaLnBrk="0" hangingPunct="0">
              <a:spcBef>
                <a:spcPct val="20000"/>
              </a:spcBef>
              <a:spcAft>
                <a:spcPts val="600"/>
              </a:spcAft>
            </a:pPr>
            <a:br>
              <a:rPr lang="en-US" sz="3600" b="1" dirty="0">
                <a:solidFill>
                  <a:srgbClr val="0000CC"/>
                </a:solidFill>
              </a:rPr>
            </a:br>
            <a:br>
              <a:rPr lang="en-US" sz="3600" b="1" dirty="0">
                <a:solidFill>
                  <a:srgbClr val="0000CC"/>
                </a:solidFill>
              </a:rPr>
            </a:br>
            <a:br>
              <a:rPr lang="en-US" sz="3600" b="1" dirty="0">
                <a:solidFill>
                  <a:srgbClr val="0000CC"/>
                </a:solidFill>
              </a:rPr>
            </a:br>
            <a:br>
              <a:rPr lang="en-US" sz="3600" b="1" dirty="0">
                <a:solidFill>
                  <a:srgbClr val="0000CC"/>
                </a:solidFill>
              </a:rPr>
            </a:br>
            <a:br>
              <a:rPr lang="en-US" sz="3600" b="1" dirty="0">
                <a:solidFill>
                  <a:srgbClr val="0000CC"/>
                </a:solidFill>
              </a:rPr>
            </a:br>
            <a:br>
              <a:rPr lang="en-US" sz="3600" b="1" dirty="0">
                <a:solidFill>
                  <a:srgbClr val="0000CC"/>
                </a:solidFill>
              </a:rPr>
            </a:br>
            <a:br>
              <a:rPr lang="en-US" sz="3600" b="1" dirty="0">
                <a:solidFill>
                  <a:srgbClr val="0000CC"/>
                </a:solidFill>
              </a:rPr>
            </a:br>
            <a:br>
              <a:rPr lang="en-US" sz="3600" b="1" dirty="0">
                <a:solidFill>
                  <a:srgbClr val="0000CC"/>
                </a:solidFill>
              </a:rPr>
            </a:br>
            <a:br>
              <a:rPr lang="en-US" sz="3600" b="1" dirty="0">
                <a:solidFill>
                  <a:srgbClr val="0000CC"/>
                </a:solidFill>
              </a:rPr>
            </a:br>
            <a:br>
              <a:rPr lang="en-US" sz="3600" b="1" dirty="0">
                <a:solidFill>
                  <a:srgbClr val="0000CC"/>
                </a:solidFill>
              </a:rPr>
            </a:br>
            <a:br>
              <a:rPr lang="en-US" sz="3600" b="1" dirty="0">
                <a:solidFill>
                  <a:srgbClr val="0000CC"/>
                </a:solidFill>
              </a:rPr>
            </a:br>
            <a:br>
              <a:rPr lang="en-US" sz="3600" b="1" dirty="0">
                <a:solidFill>
                  <a:srgbClr val="0000CC"/>
                </a:solidFill>
              </a:rPr>
            </a:br>
            <a:br>
              <a:rPr lang="en-US" sz="3600" b="1" dirty="0">
                <a:solidFill>
                  <a:srgbClr val="0000CC"/>
                </a:solidFill>
              </a:rPr>
            </a:br>
            <a:br>
              <a:rPr lang="en-US" sz="3600" b="1" dirty="0">
                <a:solidFill>
                  <a:srgbClr val="0000CC"/>
                </a:solidFill>
              </a:rPr>
            </a:br>
            <a:br>
              <a:rPr lang="en-US" sz="3600" b="1" dirty="0">
                <a:solidFill>
                  <a:srgbClr val="0000CC"/>
                </a:solidFill>
              </a:rPr>
            </a:br>
            <a:br>
              <a:rPr lang="en-US" sz="3600" b="1" dirty="0">
                <a:solidFill>
                  <a:srgbClr val="0000CC"/>
                </a:solidFill>
              </a:rPr>
            </a:br>
            <a:br>
              <a:rPr lang="en-US" sz="3600" b="1" dirty="0">
                <a:solidFill>
                  <a:srgbClr val="0000CC"/>
                </a:solidFill>
              </a:rPr>
            </a:br>
            <a:br>
              <a:rPr lang="en-US" sz="3600" b="1" dirty="0">
                <a:solidFill>
                  <a:srgbClr val="0000CC"/>
                </a:solidFill>
              </a:rPr>
            </a:br>
            <a:br>
              <a:rPr lang="en-US" sz="3600" b="1" dirty="0">
                <a:solidFill>
                  <a:srgbClr val="0000CC"/>
                </a:solidFill>
              </a:rPr>
            </a:br>
            <a:br>
              <a:rPr lang="en-US" sz="3600" b="1" dirty="0">
                <a:solidFill>
                  <a:srgbClr val="0000CC"/>
                </a:solidFill>
              </a:rPr>
            </a:br>
            <a:br>
              <a:rPr lang="en-US" sz="3600" b="1" dirty="0">
                <a:solidFill>
                  <a:srgbClr val="0000CC"/>
                </a:solidFill>
              </a:rPr>
            </a:br>
            <a:br>
              <a:rPr lang="en-US" sz="3600" b="1" dirty="0">
                <a:solidFill>
                  <a:srgbClr val="0000CC"/>
                </a:solidFill>
              </a:rPr>
            </a:br>
            <a:br>
              <a:rPr lang="en-US" sz="3600" b="1" dirty="0">
                <a:solidFill>
                  <a:srgbClr val="0000CC"/>
                </a:solidFill>
              </a:rPr>
            </a:br>
            <a:br>
              <a:rPr lang="en-US" sz="3600" b="1" dirty="0">
                <a:solidFill>
                  <a:srgbClr val="0000CC"/>
                </a:solidFill>
              </a:rPr>
            </a:br>
            <a:br>
              <a:rPr lang="en-US" sz="3600" b="1" dirty="0">
                <a:solidFill>
                  <a:srgbClr val="0000CC"/>
                </a:solidFill>
              </a:rPr>
            </a:br>
            <a:br>
              <a:rPr lang="en-US" sz="3600" b="1" dirty="0">
                <a:solidFill>
                  <a:srgbClr val="0000CC"/>
                </a:solidFill>
              </a:rPr>
            </a:br>
            <a:br>
              <a:rPr lang="en-US" sz="3600" b="1" dirty="0">
                <a:solidFill>
                  <a:srgbClr val="0000CC"/>
                </a:solidFill>
              </a:rPr>
            </a:br>
            <a:br>
              <a:rPr lang="en-US" sz="3600" b="1" dirty="0">
                <a:solidFill>
                  <a:srgbClr val="0000CC"/>
                </a:solidFill>
              </a:rPr>
            </a:br>
            <a:br>
              <a:rPr lang="en-US" sz="3600" b="1" dirty="0">
                <a:solidFill>
                  <a:srgbClr val="0000CC"/>
                </a:solidFill>
              </a:rPr>
            </a:br>
            <a:r>
              <a:rPr lang="en-US" sz="3600" b="1" dirty="0">
                <a:solidFill>
                  <a:srgbClr val="0000CC"/>
                </a:solidFill>
              </a:rPr>
              <a:t>Software Design and architecture (SE322) </a:t>
            </a:r>
            <a:br>
              <a:rPr lang="en-US" sz="3600" b="1" dirty="0">
                <a:solidFill>
                  <a:srgbClr val="0000CC"/>
                </a:solidFill>
              </a:rPr>
            </a:br>
            <a:br>
              <a:rPr lang="en-US" sz="3600" b="1" dirty="0">
                <a:solidFill>
                  <a:srgbClr val="0000CC"/>
                </a:solidFill>
              </a:rPr>
            </a:br>
            <a:r>
              <a:rPr lang="en-US" sz="1200" b="1" dirty="0">
                <a:solidFill>
                  <a:schemeClr val="bg1"/>
                </a:solidFill>
              </a:rPr>
              <a:t>gg</a:t>
            </a:r>
            <a:br>
              <a:rPr lang="en-US" b="1" dirty="0">
                <a:solidFill>
                  <a:srgbClr val="0000CC"/>
                </a:solidFill>
              </a:rPr>
            </a:br>
            <a:endParaRPr lang="en-GB" sz="3100" dirty="0">
              <a:solidFill>
                <a:srgbClr val="00B0F0"/>
              </a:solidFill>
            </a:endParaRPr>
          </a:p>
        </p:txBody>
      </p:sp>
      <p:sp>
        <p:nvSpPr>
          <p:cNvPr id="3" name="Subtitle 2"/>
          <p:cNvSpPr>
            <a:spLocks noGrp="1"/>
          </p:cNvSpPr>
          <p:nvPr>
            <p:ph type="subTitle" idx="1"/>
          </p:nvPr>
        </p:nvSpPr>
        <p:spPr>
          <a:xfrm>
            <a:off x="3124200" y="3886200"/>
            <a:ext cx="6781800" cy="2514600"/>
          </a:xfrm>
        </p:spPr>
        <p:txBody>
          <a:bodyPr>
            <a:normAutofit/>
          </a:bodyPr>
          <a:lstStyle/>
          <a:p>
            <a:pPr marL="511175" indent="-279400"/>
            <a:r>
              <a:rPr lang="en-US" dirty="0">
                <a:solidFill>
                  <a:srgbClr val="006600"/>
                </a:solidFill>
              </a:rPr>
              <a:t>Said Nabi</a:t>
            </a:r>
          </a:p>
          <a:p>
            <a:pPr marL="511175" indent="-279400"/>
            <a:r>
              <a:rPr lang="en-US" dirty="0" err="1">
                <a:solidFill>
                  <a:srgbClr val="7030A0"/>
                </a:solidFill>
              </a:rPr>
              <a:t>said.nabi@giki.edu.pk</a:t>
            </a:r>
            <a:endParaRPr lang="en-US" b="1" dirty="0">
              <a:solidFill>
                <a:srgbClr val="7030A0"/>
              </a:solidFill>
              <a:cs typeface="Times New Roman" pitchFamily="18" charset="0"/>
            </a:endParaRPr>
          </a:p>
          <a:p>
            <a:pPr marL="511175" indent="-279400"/>
            <a:endParaRPr lang="en-US" dirty="0">
              <a:solidFill>
                <a:srgbClr val="006600"/>
              </a:solidFill>
            </a:endParaRPr>
          </a:p>
          <a:p>
            <a:pPr marL="511175" indent="-279400"/>
            <a:r>
              <a:rPr lang="en-US" dirty="0">
                <a:solidFill>
                  <a:schemeClr val="accent3">
                    <a:lumMod val="50000"/>
                  </a:schemeClr>
                </a:solidFill>
              </a:rPr>
              <a:t>Faculty of Computer Science and engineering</a:t>
            </a:r>
          </a:p>
          <a:p>
            <a:pPr marL="511175" indent="-279400"/>
            <a:r>
              <a:rPr lang="en-US" dirty="0" err="1">
                <a:solidFill>
                  <a:srgbClr val="0070C0"/>
                </a:solidFill>
              </a:rPr>
              <a:t>Gik</a:t>
            </a:r>
            <a:r>
              <a:rPr lang="en-US" dirty="0">
                <a:solidFill>
                  <a:srgbClr val="0070C0"/>
                </a:solidFill>
              </a:rPr>
              <a:t> Institute Topi, Swabi</a:t>
            </a:r>
          </a:p>
          <a:p>
            <a:endParaRPr lang="en-GB" dirty="0"/>
          </a:p>
        </p:txBody>
      </p:sp>
      <p:sp>
        <p:nvSpPr>
          <p:cNvPr id="4" name="Subtitle 2"/>
          <p:cNvSpPr txBox="1">
            <a:spLocks/>
          </p:cNvSpPr>
          <p:nvPr/>
        </p:nvSpPr>
        <p:spPr>
          <a:xfrm>
            <a:off x="2489200" y="3048000"/>
            <a:ext cx="6400800" cy="762000"/>
          </a:xfrm>
          <a:prstGeom prst="rect">
            <a:avLst/>
          </a:prstGeom>
        </p:spPr>
        <p:txBody>
          <a:bodyPr vert="horz" lIns="91440" tIns="45720" rIns="91440" bIns="45720" rtlCol="0" anchor="t">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511175" indent="-279400"/>
            <a:r>
              <a:rPr lang="en-US" dirty="0">
                <a:solidFill>
                  <a:schemeClr val="tx1"/>
                </a:solidFill>
              </a:rPr>
              <a:t>Week 11</a:t>
            </a:r>
          </a:p>
          <a:p>
            <a:endParaRPr lang="en-GB" dirty="0">
              <a:solidFill>
                <a:schemeClr val="accent6">
                  <a:lumMod val="50000"/>
                </a:schemeClr>
              </a:solidFill>
            </a:endParaRPr>
          </a:p>
        </p:txBody>
      </p:sp>
      <p:pic>
        <p:nvPicPr>
          <p:cNvPr id="1026" name="Picture 2" descr="Admissions - Ghulam Ishaq Khan Institute of Engineering ...">
            <a:extLst>
              <a:ext uri="{FF2B5EF4-FFF2-40B4-BE49-F238E27FC236}">
                <a16:creationId xmlns:a16="http://schemas.microsoft.com/office/drawing/2014/main" id="{EEEDED95-EC48-C068-23B0-993A483F3D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4648200"/>
            <a:ext cx="1676400" cy="1676400"/>
          </a:xfrm>
          <a:prstGeom prst="rect">
            <a:avLst/>
          </a:prstGeom>
          <a:noFill/>
          <a:extLst>
            <a:ext uri="{909E8E84-426E-40DD-AFC4-6F175D3DCCD1}">
              <a14:hiddenFill xmlns:a14="http://schemas.microsoft.com/office/drawing/2010/main">
                <a:solidFill>
                  <a:srgbClr val="FFFFFF"/>
                </a:solidFill>
              </a14:hiddenFill>
            </a:ext>
          </a:extLst>
        </p:spPr>
      </p:pic>
      <p:sp>
        <p:nvSpPr>
          <p:cNvPr id="7" name="Date Placeholder 5">
            <a:extLst>
              <a:ext uri="{FF2B5EF4-FFF2-40B4-BE49-F238E27FC236}">
                <a16:creationId xmlns:a16="http://schemas.microsoft.com/office/drawing/2014/main" id="{9EFCF0EC-18F4-E8A7-B429-BFBE4FD7656B}"/>
              </a:ext>
            </a:extLst>
          </p:cNvPr>
          <p:cNvSpPr>
            <a:spLocks noGrp="1"/>
          </p:cNvSpPr>
          <p:nvPr>
            <p:ph type="dt" sz="half" idx="10"/>
          </p:nvPr>
        </p:nvSpPr>
        <p:spPr>
          <a:xfrm rot="16200000">
            <a:off x="9110910" y="1310957"/>
            <a:ext cx="2438399" cy="365760"/>
          </a:xfrm>
        </p:spPr>
        <p:txBody>
          <a:bodyPr/>
          <a:lstStyle/>
          <a:p>
            <a:r>
              <a:rPr lang="en-US">
                <a:solidFill>
                  <a:schemeClr val="bg1"/>
                </a:solidFill>
              </a:rPr>
              <a:t>20/01/2025</a:t>
            </a:r>
          </a:p>
        </p:txBody>
      </p:sp>
    </p:spTree>
    <p:extLst>
      <p:ext uri="{BB962C8B-B14F-4D97-AF65-F5344CB8AC3E}">
        <p14:creationId xmlns:p14="http://schemas.microsoft.com/office/powerpoint/2010/main" val="1696953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EA1DE3-A195-D16C-46C9-609F04FD400E}"/>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625C2360-EDBD-EEF7-DBCD-FAC8C9CDA2FA}"/>
              </a:ext>
            </a:extLst>
          </p:cNvPr>
          <p:cNvSpPr txBox="1">
            <a:spLocks/>
          </p:cNvSpPr>
          <p:nvPr/>
        </p:nvSpPr>
        <p:spPr>
          <a:xfrm>
            <a:off x="257465" y="85011"/>
            <a:ext cx="11350187" cy="652539"/>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u="sng" dirty="0">
                <a:solidFill>
                  <a:schemeClr val="accent1"/>
                </a:solidFill>
              </a:rPr>
              <a:t>Example:</a:t>
            </a:r>
          </a:p>
        </p:txBody>
      </p:sp>
      <p:pic>
        <p:nvPicPr>
          <p:cNvPr id="11" name="Picture 10" descr="A screen shot of a computer program&#10;&#10;AI-generated content may be incorrect.">
            <a:extLst>
              <a:ext uri="{FF2B5EF4-FFF2-40B4-BE49-F238E27FC236}">
                <a16:creationId xmlns:a16="http://schemas.microsoft.com/office/drawing/2014/main" id="{166B322F-4A95-08D9-4275-16F0F633ED06}"/>
              </a:ext>
            </a:extLst>
          </p:cNvPr>
          <p:cNvPicPr>
            <a:picLocks noChangeAspect="1"/>
          </p:cNvPicPr>
          <p:nvPr/>
        </p:nvPicPr>
        <p:blipFill>
          <a:blip r:embed="rId3"/>
          <a:stretch>
            <a:fillRect/>
          </a:stretch>
        </p:blipFill>
        <p:spPr>
          <a:xfrm>
            <a:off x="-1" y="0"/>
            <a:ext cx="6225625" cy="6858000"/>
          </a:xfrm>
          <a:prstGeom prst="rect">
            <a:avLst/>
          </a:prstGeom>
        </p:spPr>
      </p:pic>
      <p:pic>
        <p:nvPicPr>
          <p:cNvPr id="13" name="Picture 12" descr="A screen shot of a computer program&#10;&#10;AI-generated content may be incorrect.">
            <a:extLst>
              <a:ext uri="{FF2B5EF4-FFF2-40B4-BE49-F238E27FC236}">
                <a16:creationId xmlns:a16="http://schemas.microsoft.com/office/drawing/2014/main" id="{87ABD30B-5BF4-C32B-2B13-73EB4B32B232}"/>
              </a:ext>
            </a:extLst>
          </p:cNvPr>
          <p:cNvPicPr>
            <a:picLocks noChangeAspect="1"/>
          </p:cNvPicPr>
          <p:nvPr/>
        </p:nvPicPr>
        <p:blipFill>
          <a:blip r:embed="rId4"/>
          <a:stretch>
            <a:fillRect/>
          </a:stretch>
        </p:blipFill>
        <p:spPr>
          <a:xfrm>
            <a:off x="6096000" y="0"/>
            <a:ext cx="5463540" cy="6858000"/>
          </a:xfrm>
          <a:prstGeom prst="rect">
            <a:avLst/>
          </a:prstGeom>
        </p:spPr>
      </p:pic>
      <p:sp>
        <p:nvSpPr>
          <p:cNvPr id="14" name="Rectangle 13">
            <a:extLst>
              <a:ext uri="{FF2B5EF4-FFF2-40B4-BE49-F238E27FC236}">
                <a16:creationId xmlns:a16="http://schemas.microsoft.com/office/drawing/2014/main" id="{BDCB8714-508F-F52E-DF5B-AF2DA1A7DCDE}"/>
              </a:ext>
            </a:extLst>
          </p:cNvPr>
          <p:cNvSpPr/>
          <p:nvPr/>
        </p:nvSpPr>
        <p:spPr>
          <a:xfrm>
            <a:off x="632460" y="1510145"/>
            <a:ext cx="5593165" cy="1219200"/>
          </a:xfrm>
          <a:prstGeom prst="rect">
            <a:avLst/>
          </a:prstGeom>
          <a:solidFill>
            <a:schemeClr val="accent1">
              <a:alpha val="53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B1CC902-B007-013D-DA7D-60AB10BE016C}"/>
              </a:ext>
            </a:extLst>
          </p:cNvPr>
          <p:cNvSpPr/>
          <p:nvPr/>
        </p:nvSpPr>
        <p:spPr>
          <a:xfrm>
            <a:off x="567648" y="5609468"/>
            <a:ext cx="5593165" cy="1219200"/>
          </a:xfrm>
          <a:prstGeom prst="rect">
            <a:avLst/>
          </a:prstGeom>
          <a:solidFill>
            <a:schemeClr val="accent1">
              <a:alpha val="53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4B29C9AF-4363-646B-1028-37A94DCEC921}"/>
              </a:ext>
            </a:extLst>
          </p:cNvPr>
          <p:cNvSpPr/>
          <p:nvPr/>
        </p:nvSpPr>
        <p:spPr>
          <a:xfrm>
            <a:off x="6509600" y="0"/>
            <a:ext cx="4765964" cy="1122218"/>
          </a:xfrm>
          <a:prstGeom prst="rect">
            <a:avLst/>
          </a:prstGeom>
          <a:solidFill>
            <a:schemeClr val="accent1">
              <a:alpha val="53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BF4AD26-65AD-4869-57E2-AE713C29F463}"/>
              </a:ext>
            </a:extLst>
          </p:cNvPr>
          <p:cNvSpPr/>
          <p:nvPr/>
        </p:nvSpPr>
        <p:spPr>
          <a:xfrm>
            <a:off x="6793576" y="2626255"/>
            <a:ext cx="4765964" cy="1122218"/>
          </a:xfrm>
          <a:prstGeom prst="rect">
            <a:avLst/>
          </a:prstGeom>
          <a:solidFill>
            <a:schemeClr val="accent1">
              <a:alpha val="53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9312DCC-1564-61FE-0D87-1A8C71011D48}"/>
              </a:ext>
            </a:extLst>
          </p:cNvPr>
          <p:cNvSpPr/>
          <p:nvPr/>
        </p:nvSpPr>
        <p:spPr>
          <a:xfrm>
            <a:off x="6728461" y="5496996"/>
            <a:ext cx="4765964" cy="1122218"/>
          </a:xfrm>
          <a:prstGeom prst="rect">
            <a:avLst/>
          </a:prstGeom>
          <a:solidFill>
            <a:schemeClr val="accent1">
              <a:alpha val="53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3686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blinds(horizontal)">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 presetClass="entr" presetSubtype="1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checkerboard(across)">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blinds(horizontal)">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blinds(horizontal)">
                                      <p:cBhvr>
                                        <p:cTn id="4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animBg="1"/>
      <p:bldP spid="15" grpId="0" animBg="1"/>
      <p:bldP spid="16" grpId="0" animBg="1"/>
      <p:bldP spid="17"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C8055-0357-FC59-275B-308D8C2A92F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23E80171-E5B4-2388-FDDC-01F5D7B55381}"/>
              </a:ext>
            </a:extLst>
          </p:cNvPr>
          <p:cNvSpPr txBox="1"/>
          <p:nvPr/>
        </p:nvSpPr>
        <p:spPr>
          <a:xfrm>
            <a:off x="257465" y="842481"/>
            <a:ext cx="11092722" cy="6001643"/>
          </a:xfrm>
          <a:prstGeom prst="rect">
            <a:avLst/>
          </a:prstGeom>
          <a:noFill/>
        </p:spPr>
        <p:txBody>
          <a:bodyPr wrap="square">
            <a:spAutoFit/>
          </a:bodyPr>
          <a:lstStyle/>
          <a:p>
            <a:pPr marL="342900" indent="-342900">
              <a:buFont typeface="Arial" panose="020B0604020202020204" pitchFamily="34" charset="0"/>
              <a:buChar char="•"/>
            </a:pPr>
            <a:r>
              <a:rPr lang="en-GB" sz="2400" dirty="0"/>
              <a:t>The </a:t>
            </a:r>
            <a:r>
              <a:rPr lang="en-GB" sz="2400" b="1" dirty="0">
                <a:solidFill>
                  <a:schemeClr val="accent1"/>
                </a:solidFill>
              </a:rPr>
              <a:t>Message Chains</a:t>
            </a:r>
            <a:r>
              <a:rPr lang="en-GB" sz="2400" dirty="0">
                <a:solidFill>
                  <a:schemeClr val="accent1"/>
                </a:solidFill>
              </a:rPr>
              <a:t> </a:t>
            </a:r>
            <a:r>
              <a:rPr lang="en-GB" sz="2400" dirty="0"/>
              <a:t>code smell occurs when a piece of code makes </a:t>
            </a:r>
            <a:r>
              <a:rPr lang="en-GB" sz="2400" b="1" dirty="0">
                <a:solidFill>
                  <a:schemeClr val="accent1"/>
                </a:solidFill>
              </a:rPr>
              <a:t>a long series of method calls</a:t>
            </a:r>
            <a:r>
              <a:rPr lang="en-GB" sz="2400" dirty="0"/>
              <a:t>, such as </a:t>
            </a:r>
            <a:r>
              <a:rPr lang="en-GB" dirty="0" err="1"/>
              <a:t>objectA.getB</a:t>
            </a:r>
            <a:r>
              <a:rPr lang="en-GB" dirty="0"/>
              <a:t>().</a:t>
            </a:r>
            <a:r>
              <a:rPr lang="en-GB" dirty="0" err="1"/>
              <a:t>getC</a:t>
            </a:r>
            <a:r>
              <a:rPr lang="en-GB" dirty="0"/>
              <a:t>().</a:t>
            </a:r>
            <a:r>
              <a:rPr lang="en-GB" dirty="0" err="1"/>
              <a:t>getD</a:t>
            </a:r>
            <a:r>
              <a:rPr lang="en-GB" dirty="0"/>
              <a:t>()</a:t>
            </a:r>
            <a:r>
              <a:rPr lang="en-GB" sz="2400" dirty="0"/>
              <a:t>. This creates </a:t>
            </a:r>
            <a:r>
              <a:rPr lang="en-GB" sz="2400" b="1" dirty="0">
                <a:solidFill>
                  <a:schemeClr val="accent1"/>
                </a:solidFill>
              </a:rPr>
              <a:t>rigidity and complexity</a:t>
            </a:r>
            <a:r>
              <a:rPr lang="en-GB" sz="2400" dirty="0"/>
              <a:t>, making the code harder to </a:t>
            </a:r>
            <a:r>
              <a:rPr lang="en-GB" sz="2400" b="1" dirty="0">
                <a:solidFill>
                  <a:schemeClr val="accent1"/>
                </a:solidFill>
              </a:rPr>
              <a:t>understand, maintain, and test independently</a:t>
            </a:r>
            <a:r>
              <a:rPr lang="en-GB" sz="2400" dirty="0">
                <a:solidFill>
                  <a:schemeClr val="accent1"/>
                </a:solidFill>
              </a:rPr>
              <a:t>. </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Such chains often </a:t>
            </a:r>
            <a:r>
              <a:rPr lang="en-GB" sz="2400" b="1" dirty="0">
                <a:solidFill>
                  <a:schemeClr val="accent1"/>
                </a:solidFill>
              </a:rPr>
              <a:t>violate the Law of Demeter</a:t>
            </a:r>
            <a:r>
              <a:rPr lang="en-GB" sz="2400" dirty="0"/>
              <a:t>, which advises against “reaching through” multiple objects to access methods or data. </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Long message chains also make the design </a:t>
            </a:r>
            <a:r>
              <a:rPr lang="en-GB" sz="2400" b="1" dirty="0">
                <a:solidFill>
                  <a:schemeClr val="accent1"/>
                </a:solidFill>
              </a:rPr>
              <a:t>fragile</a:t>
            </a:r>
            <a:r>
              <a:rPr lang="en-GB" sz="2400" dirty="0"/>
              <a:t>, since any change in the chain’s structure or dependencies can easily break the code.</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 However, short and controlled chains can be acceptable if the returned objects and method calls still </a:t>
            </a:r>
            <a:r>
              <a:rPr lang="en-GB" sz="2400" b="1" dirty="0">
                <a:solidFill>
                  <a:schemeClr val="accent1"/>
                </a:solidFill>
              </a:rPr>
              <a:t>respect the Law of Demeter</a:t>
            </a:r>
            <a:r>
              <a:rPr lang="en-GB" sz="2400" dirty="0"/>
              <a:t>. </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In general, reducing message chains helps improve </a:t>
            </a:r>
            <a:r>
              <a:rPr lang="en-GB" sz="2400" b="1" dirty="0">
                <a:solidFill>
                  <a:schemeClr val="accent1"/>
                </a:solidFill>
              </a:rPr>
              <a:t>encapsulation, flexibility, and code resilience</a:t>
            </a:r>
            <a:r>
              <a:rPr lang="en-GB" sz="2400" dirty="0">
                <a:solidFill>
                  <a:schemeClr val="accent1"/>
                </a:solidFill>
              </a:rPr>
              <a:t>.</a:t>
            </a:r>
          </a:p>
        </p:txBody>
      </p:sp>
      <p:sp>
        <p:nvSpPr>
          <p:cNvPr id="7" name="Title 1">
            <a:extLst>
              <a:ext uri="{FF2B5EF4-FFF2-40B4-BE49-F238E27FC236}">
                <a16:creationId xmlns:a16="http://schemas.microsoft.com/office/drawing/2014/main" id="{1899C479-7B57-EA34-7CEB-77478FC1924D}"/>
              </a:ext>
            </a:extLst>
          </p:cNvPr>
          <p:cNvSpPr txBox="1">
            <a:spLocks/>
          </p:cNvSpPr>
          <p:nvPr/>
        </p:nvSpPr>
        <p:spPr>
          <a:xfrm>
            <a:off x="257465" y="85011"/>
            <a:ext cx="11350187" cy="652539"/>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u="sng" dirty="0">
                <a:solidFill>
                  <a:schemeClr val="accent1"/>
                </a:solidFill>
              </a:rPr>
              <a:t>Message Chain:</a:t>
            </a:r>
          </a:p>
        </p:txBody>
      </p:sp>
    </p:spTree>
    <p:extLst>
      <p:ext uri="{BB962C8B-B14F-4D97-AF65-F5344CB8AC3E}">
        <p14:creationId xmlns:p14="http://schemas.microsoft.com/office/powerpoint/2010/main" val="2631238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15C4B8-F4DB-F209-66F3-4ECC5A46CA9A}"/>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ECDF090E-A534-F892-530A-C382407D148E}"/>
              </a:ext>
            </a:extLst>
          </p:cNvPr>
          <p:cNvSpPr txBox="1">
            <a:spLocks/>
          </p:cNvSpPr>
          <p:nvPr/>
        </p:nvSpPr>
        <p:spPr>
          <a:xfrm>
            <a:off x="257465" y="85011"/>
            <a:ext cx="11350187" cy="652539"/>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u="sng" dirty="0">
                <a:solidFill>
                  <a:schemeClr val="accent1"/>
                </a:solidFill>
              </a:rPr>
              <a:t>Example:</a:t>
            </a:r>
          </a:p>
        </p:txBody>
      </p:sp>
      <p:pic>
        <p:nvPicPr>
          <p:cNvPr id="3" name="Picture 2">
            <a:extLst>
              <a:ext uri="{FF2B5EF4-FFF2-40B4-BE49-F238E27FC236}">
                <a16:creationId xmlns:a16="http://schemas.microsoft.com/office/drawing/2014/main" id="{019E6474-3706-2214-1CB9-2E1E45BE8CEF}"/>
              </a:ext>
            </a:extLst>
          </p:cNvPr>
          <p:cNvPicPr>
            <a:picLocks noChangeAspect="1"/>
          </p:cNvPicPr>
          <p:nvPr/>
        </p:nvPicPr>
        <p:blipFill>
          <a:blip r:embed="rId3"/>
          <a:stretch>
            <a:fillRect/>
          </a:stretch>
        </p:blipFill>
        <p:spPr>
          <a:xfrm>
            <a:off x="647700" y="1318930"/>
            <a:ext cx="9521536" cy="722239"/>
          </a:xfrm>
          <a:prstGeom prst="rect">
            <a:avLst/>
          </a:prstGeom>
        </p:spPr>
      </p:pic>
      <p:pic>
        <p:nvPicPr>
          <p:cNvPr id="6" name="Picture 5" descr="A black background with blue and yellow text&#10;&#10;AI-generated content may be incorrect.">
            <a:extLst>
              <a:ext uri="{FF2B5EF4-FFF2-40B4-BE49-F238E27FC236}">
                <a16:creationId xmlns:a16="http://schemas.microsoft.com/office/drawing/2014/main" id="{8D43A2BD-1913-FA21-C093-A2C5D57937BA}"/>
              </a:ext>
            </a:extLst>
          </p:cNvPr>
          <p:cNvPicPr>
            <a:picLocks noChangeAspect="1"/>
          </p:cNvPicPr>
          <p:nvPr/>
        </p:nvPicPr>
        <p:blipFill>
          <a:blip r:embed="rId4"/>
          <a:stretch>
            <a:fillRect/>
          </a:stretch>
        </p:blipFill>
        <p:spPr>
          <a:xfrm>
            <a:off x="1079500" y="2622550"/>
            <a:ext cx="7772400" cy="1249487"/>
          </a:xfrm>
          <a:prstGeom prst="rect">
            <a:avLst/>
          </a:prstGeom>
        </p:spPr>
      </p:pic>
    </p:spTree>
    <p:extLst>
      <p:ext uri="{BB962C8B-B14F-4D97-AF65-F5344CB8AC3E}">
        <p14:creationId xmlns:p14="http://schemas.microsoft.com/office/powerpoint/2010/main" val="1640856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01266-E015-D61C-C6AF-CBF881FA325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9DF89AF-AF0F-F627-E8E8-8EE10522F17E}"/>
              </a:ext>
            </a:extLst>
          </p:cNvPr>
          <p:cNvSpPr txBox="1"/>
          <p:nvPr/>
        </p:nvSpPr>
        <p:spPr>
          <a:xfrm>
            <a:off x="257465" y="842481"/>
            <a:ext cx="11092722" cy="5262979"/>
          </a:xfrm>
          <a:prstGeom prst="rect">
            <a:avLst/>
          </a:prstGeom>
          <a:noFill/>
        </p:spPr>
        <p:txBody>
          <a:bodyPr wrap="square">
            <a:spAutoFit/>
          </a:bodyPr>
          <a:lstStyle/>
          <a:p>
            <a:pPr marL="342900" indent="-342900">
              <a:buFont typeface="Arial" panose="020B0604020202020204" pitchFamily="34" charset="0"/>
              <a:buChar char="•"/>
            </a:pPr>
            <a:r>
              <a:rPr lang="en-GB" sz="2400" dirty="0"/>
              <a:t>The </a:t>
            </a:r>
            <a:r>
              <a:rPr lang="en-GB" sz="2400" b="1" dirty="0">
                <a:solidFill>
                  <a:schemeClr val="accent1"/>
                </a:solidFill>
              </a:rPr>
              <a:t>Primitive Obsession</a:t>
            </a:r>
            <a:r>
              <a:rPr lang="en-GB" sz="2400" dirty="0">
                <a:solidFill>
                  <a:schemeClr val="accent1"/>
                </a:solidFill>
              </a:rPr>
              <a:t> </a:t>
            </a:r>
            <a:r>
              <a:rPr lang="en-GB" sz="2400" dirty="0"/>
              <a:t>code smell occurs when a program </a:t>
            </a:r>
            <a:r>
              <a:rPr lang="en-GB" sz="2400" b="1" dirty="0">
                <a:solidFill>
                  <a:schemeClr val="accent1"/>
                </a:solidFill>
              </a:rPr>
              <a:t>overuses built-in data types</a:t>
            </a:r>
            <a:r>
              <a:rPr lang="en-GB" sz="2400" dirty="0">
                <a:solidFill>
                  <a:schemeClr val="accent1"/>
                </a:solidFill>
              </a:rPr>
              <a:t> </a:t>
            </a:r>
            <a:r>
              <a:rPr lang="en-GB" sz="2400" dirty="0"/>
              <a:t>like </a:t>
            </a:r>
            <a:r>
              <a:rPr lang="en-GB" dirty="0"/>
              <a:t>int</a:t>
            </a:r>
            <a:r>
              <a:rPr lang="en-GB" sz="2400" dirty="0"/>
              <a:t>, </a:t>
            </a:r>
            <a:r>
              <a:rPr lang="en-GB" dirty="0"/>
              <a:t>float</a:t>
            </a:r>
            <a:r>
              <a:rPr lang="en-GB" sz="2400" dirty="0"/>
              <a:t>, or </a:t>
            </a:r>
            <a:r>
              <a:rPr lang="en-GB" dirty="0"/>
              <a:t>String</a:t>
            </a:r>
            <a:r>
              <a:rPr lang="en-GB" sz="2400" dirty="0"/>
              <a:t> instead of creating </a:t>
            </a:r>
            <a:r>
              <a:rPr lang="en-GB" sz="2400" b="1" dirty="0">
                <a:solidFill>
                  <a:schemeClr val="accent1"/>
                </a:solidFill>
              </a:rPr>
              <a:t>custom classes</a:t>
            </a:r>
            <a:r>
              <a:rPr lang="en-GB" sz="2400" dirty="0">
                <a:solidFill>
                  <a:schemeClr val="accent1"/>
                </a:solidFill>
              </a:rPr>
              <a:t> </a:t>
            </a:r>
            <a:r>
              <a:rPr lang="en-GB" sz="2400" dirty="0"/>
              <a:t>to represent meaningful concepts. </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While primitives are necessary at low levels of code, relying on them too heavily at higher levels indicates </a:t>
            </a:r>
            <a:r>
              <a:rPr lang="en-GB" sz="2400" b="1" dirty="0">
                <a:solidFill>
                  <a:schemeClr val="accent1"/>
                </a:solidFill>
              </a:rPr>
              <a:t>poor abstraction</a:t>
            </a:r>
            <a:r>
              <a:rPr lang="en-GB" sz="2400" dirty="0">
                <a:solidFill>
                  <a:schemeClr val="accent1"/>
                </a:solidFill>
              </a:rPr>
              <a:t> </a:t>
            </a:r>
            <a:r>
              <a:rPr lang="en-GB" sz="2400" dirty="0"/>
              <a:t>and a </a:t>
            </a:r>
            <a:r>
              <a:rPr lang="en-GB" sz="2400" b="1" dirty="0">
                <a:solidFill>
                  <a:schemeClr val="accent1"/>
                </a:solidFill>
              </a:rPr>
              <a:t>non-object-oriented design</a:t>
            </a:r>
            <a:r>
              <a:rPr lang="en-GB" sz="2400" dirty="0">
                <a:solidFill>
                  <a:schemeClr val="accent1"/>
                </a:solidFill>
              </a:rPr>
              <a:t>. </a:t>
            </a:r>
            <a:r>
              <a:rPr lang="en-GB" sz="2400" dirty="0"/>
              <a:t>Historically, older programs stored everything as strings or arrays, but modern languages allow developers to define </a:t>
            </a:r>
            <a:r>
              <a:rPr lang="en-GB" sz="2400" b="1" dirty="0">
                <a:solidFill>
                  <a:schemeClr val="accent1"/>
                </a:solidFill>
              </a:rPr>
              <a:t>specific types</a:t>
            </a:r>
            <a:r>
              <a:rPr lang="en-GB" sz="2400" dirty="0">
                <a:solidFill>
                  <a:schemeClr val="accent1"/>
                </a:solidFill>
              </a:rPr>
              <a:t> </a:t>
            </a:r>
            <a:r>
              <a:rPr lang="en-GB" sz="2400" dirty="0"/>
              <a:t>for clarity and structure. </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When too many primitives are used, important abstractions become </a:t>
            </a:r>
            <a:r>
              <a:rPr lang="en-GB" sz="2400" b="1" dirty="0">
                <a:solidFill>
                  <a:schemeClr val="accent1"/>
                </a:solidFill>
              </a:rPr>
              <a:t>hidden within code details</a:t>
            </a:r>
            <a:r>
              <a:rPr lang="en-GB" sz="2400" dirty="0"/>
              <a:t>, making the system harder to understand and maintain. </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Detecting primitive obsession is often a sign that the program needs </a:t>
            </a:r>
            <a:r>
              <a:rPr lang="en-GB" sz="2400" b="1" dirty="0">
                <a:solidFill>
                  <a:schemeClr val="accent1"/>
                </a:solidFill>
              </a:rPr>
              <a:t>new classes or objects</a:t>
            </a:r>
            <a:r>
              <a:rPr lang="en-GB" sz="2400" dirty="0">
                <a:solidFill>
                  <a:schemeClr val="accent1"/>
                </a:solidFill>
              </a:rPr>
              <a:t> </a:t>
            </a:r>
            <a:r>
              <a:rPr lang="en-GB" sz="2400" dirty="0"/>
              <a:t>to model real-world concepts more effectively.</a:t>
            </a:r>
          </a:p>
        </p:txBody>
      </p:sp>
      <p:sp>
        <p:nvSpPr>
          <p:cNvPr id="7" name="Title 1">
            <a:extLst>
              <a:ext uri="{FF2B5EF4-FFF2-40B4-BE49-F238E27FC236}">
                <a16:creationId xmlns:a16="http://schemas.microsoft.com/office/drawing/2014/main" id="{AF3D32A1-E59A-1EFA-0AC8-D90D6C39520E}"/>
              </a:ext>
            </a:extLst>
          </p:cNvPr>
          <p:cNvSpPr txBox="1">
            <a:spLocks/>
          </p:cNvSpPr>
          <p:nvPr/>
        </p:nvSpPr>
        <p:spPr>
          <a:xfrm>
            <a:off x="257465" y="85011"/>
            <a:ext cx="11350187" cy="652539"/>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u="sng" dirty="0">
                <a:solidFill>
                  <a:schemeClr val="accent1"/>
                </a:solidFill>
              </a:rPr>
              <a:t>Primitive Obsession:</a:t>
            </a:r>
          </a:p>
        </p:txBody>
      </p:sp>
    </p:spTree>
    <p:extLst>
      <p:ext uri="{BB962C8B-B14F-4D97-AF65-F5344CB8AC3E}">
        <p14:creationId xmlns:p14="http://schemas.microsoft.com/office/powerpoint/2010/main" val="934195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DD70F-D092-35AE-39D9-A121228680D5}"/>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A000171A-AA7C-F8D9-9D18-0E3937437088}"/>
              </a:ext>
            </a:extLst>
          </p:cNvPr>
          <p:cNvSpPr txBox="1">
            <a:spLocks/>
          </p:cNvSpPr>
          <p:nvPr/>
        </p:nvSpPr>
        <p:spPr>
          <a:xfrm>
            <a:off x="257465" y="85011"/>
            <a:ext cx="11350187" cy="652539"/>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u="sng" dirty="0">
                <a:solidFill>
                  <a:schemeClr val="accent1"/>
                </a:solidFill>
              </a:rPr>
              <a:t>Example:</a:t>
            </a:r>
          </a:p>
        </p:txBody>
      </p:sp>
      <p:pic>
        <p:nvPicPr>
          <p:cNvPr id="2" name="Picture 1">
            <a:extLst>
              <a:ext uri="{FF2B5EF4-FFF2-40B4-BE49-F238E27FC236}">
                <a16:creationId xmlns:a16="http://schemas.microsoft.com/office/drawing/2014/main" id="{55C0CBBE-5211-19F8-94CB-E8089F7C402D}"/>
              </a:ext>
            </a:extLst>
          </p:cNvPr>
          <p:cNvPicPr>
            <a:picLocks noChangeAspect="1"/>
          </p:cNvPicPr>
          <p:nvPr/>
        </p:nvPicPr>
        <p:blipFill>
          <a:blip r:embed="rId3"/>
          <a:stretch>
            <a:fillRect/>
          </a:stretch>
        </p:blipFill>
        <p:spPr>
          <a:xfrm>
            <a:off x="560532" y="643082"/>
            <a:ext cx="7772400" cy="1579418"/>
          </a:xfrm>
          <a:prstGeom prst="rect">
            <a:avLst/>
          </a:prstGeom>
        </p:spPr>
      </p:pic>
      <p:pic>
        <p:nvPicPr>
          <p:cNvPr id="8" name="Picture 7">
            <a:extLst>
              <a:ext uri="{FF2B5EF4-FFF2-40B4-BE49-F238E27FC236}">
                <a16:creationId xmlns:a16="http://schemas.microsoft.com/office/drawing/2014/main" id="{C421B087-F049-0B0F-3ED7-81166919C51B}"/>
              </a:ext>
            </a:extLst>
          </p:cNvPr>
          <p:cNvPicPr>
            <a:picLocks noChangeAspect="1"/>
          </p:cNvPicPr>
          <p:nvPr/>
        </p:nvPicPr>
        <p:blipFill>
          <a:blip r:embed="rId4"/>
          <a:stretch>
            <a:fillRect/>
          </a:stretch>
        </p:blipFill>
        <p:spPr>
          <a:xfrm>
            <a:off x="4045529" y="1926568"/>
            <a:ext cx="7453006" cy="4931432"/>
          </a:xfrm>
          <a:prstGeom prst="rect">
            <a:avLst/>
          </a:prstGeom>
        </p:spPr>
      </p:pic>
      <p:sp>
        <p:nvSpPr>
          <p:cNvPr id="3" name="Rectangle 2">
            <a:extLst>
              <a:ext uri="{FF2B5EF4-FFF2-40B4-BE49-F238E27FC236}">
                <a16:creationId xmlns:a16="http://schemas.microsoft.com/office/drawing/2014/main" id="{39002FC8-49D7-F8A7-1B69-480C5F0673C4}"/>
              </a:ext>
            </a:extLst>
          </p:cNvPr>
          <p:cNvSpPr/>
          <p:nvPr/>
        </p:nvSpPr>
        <p:spPr>
          <a:xfrm>
            <a:off x="4248497" y="5874327"/>
            <a:ext cx="4765964" cy="969818"/>
          </a:xfrm>
          <a:prstGeom prst="rect">
            <a:avLst/>
          </a:prstGeom>
          <a:solidFill>
            <a:schemeClr val="accent1">
              <a:alpha val="53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9540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checkerboard(across)">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checkerboard(across)">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blinds(horizontal)">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5BB36E-8F50-65E5-65E8-B1D84C9B9BF7}"/>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2ADB4D24-56AE-E63B-1EF2-92A6D05BD02C}"/>
              </a:ext>
            </a:extLst>
          </p:cNvPr>
          <p:cNvSpPr txBox="1"/>
          <p:nvPr/>
        </p:nvSpPr>
        <p:spPr>
          <a:xfrm>
            <a:off x="257465" y="842481"/>
            <a:ext cx="11092722" cy="5262979"/>
          </a:xfrm>
          <a:prstGeom prst="rect">
            <a:avLst/>
          </a:prstGeom>
          <a:noFill/>
        </p:spPr>
        <p:txBody>
          <a:bodyPr wrap="square">
            <a:spAutoFit/>
          </a:bodyPr>
          <a:lstStyle/>
          <a:p>
            <a:pPr marL="342900" indent="-342900">
              <a:buFont typeface="Arial" panose="020B0604020202020204" pitchFamily="34" charset="0"/>
              <a:buChar char="•"/>
            </a:pPr>
            <a:r>
              <a:rPr lang="en-GB" sz="2400" dirty="0"/>
              <a:t>The </a:t>
            </a:r>
            <a:r>
              <a:rPr lang="en-GB" sz="2400" b="1" dirty="0">
                <a:solidFill>
                  <a:schemeClr val="accent1"/>
                </a:solidFill>
              </a:rPr>
              <a:t>Switch Statement</a:t>
            </a:r>
            <a:r>
              <a:rPr lang="en-GB" sz="2400" dirty="0">
                <a:solidFill>
                  <a:schemeClr val="accent1"/>
                </a:solidFill>
              </a:rPr>
              <a:t> </a:t>
            </a:r>
            <a:r>
              <a:rPr lang="en-GB" sz="2400" dirty="0"/>
              <a:t>code smell appears when </a:t>
            </a:r>
            <a:r>
              <a:rPr lang="en-GB" sz="2400" b="1" dirty="0">
                <a:solidFill>
                  <a:schemeClr val="accent1"/>
                </a:solidFill>
              </a:rPr>
              <a:t>multiple switch or conditional statements</a:t>
            </a:r>
            <a:r>
              <a:rPr lang="en-GB" sz="2400" dirty="0">
                <a:solidFill>
                  <a:schemeClr val="accent1"/>
                </a:solidFill>
              </a:rPr>
              <a:t> </a:t>
            </a:r>
            <a:r>
              <a:rPr lang="en-GB" sz="2400" dirty="0"/>
              <a:t>are scattered throughout the code. </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This makes maintenance difficult because any change to one switch often requires updating </a:t>
            </a:r>
            <a:r>
              <a:rPr lang="en-GB" sz="2400" b="1" dirty="0">
                <a:solidFill>
                  <a:schemeClr val="accent1"/>
                </a:solidFill>
              </a:rPr>
              <a:t>all similar statements</a:t>
            </a:r>
            <a:r>
              <a:rPr lang="en-GB" sz="2400" dirty="0">
                <a:solidFill>
                  <a:schemeClr val="accent1"/>
                </a:solidFill>
              </a:rPr>
              <a:t> </a:t>
            </a:r>
            <a:r>
              <a:rPr lang="en-GB" sz="2400" dirty="0"/>
              <a:t>elsewhere. </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While some conditional logic is necessary, frequent use of switches—especially those checking </a:t>
            </a:r>
            <a:r>
              <a:rPr lang="en-GB" sz="2400" b="1" dirty="0">
                <a:solidFill>
                  <a:schemeClr val="accent1"/>
                </a:solidFill>
              </a:rPr>
              <a:t>type codes or object types</a:t>
            </a:r>
            <a:r>
              <a:rPr lang="en-GB" sz="2400" dirty="0"/>
              <a:t>—suggests a design flaw. </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A better solution is to replace repetitive switch statements with </a:t>
            </a:r>
            <a:r>
              <a:rPr lang="en-GB" sz="2400" b="1" dirty="0">
                <a:solidFill>
                  <a:schemeClr val="accent1"/>
                </a:solidFill>
              </a:rPr>
              <a:t>polymorphism</a:t>
            </a:r>
            <a:r>
              <a:rPr lang="en-GB" sz="2400" dirty="0"/>
              <a:t>, where each class </a:t>
            </a:r>
            <a:r>
              <a:rPr lang="en-GB" sz="2400" b="1" dirty="0">
                <a:solidFill>
                  <a:schemeClr val="accent1"/>
                </a:solidFill>
              </a:rPr>
              <a:t>handles its own </a:t>
            </a:r>
            <a:r>
              <a:rPr lang="en-GB" sz="2400" b="1" dirty="0" err="1">
                <a:solidFill>
                  <a:schemeClr val="accent1"/>
                </a:solidFill>
              </a:rPr>
              <a:t>behavior</a:t>
            </a:r>
            <a:r>
              <a:rPr lang="en-GB" sz="2400" dirty="0"/>
              <a:t>. </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This approach makes the code </a:t>
            </a:r>
            <a:r>
              <a:rPr lang="en-GB" sz="2400" b="1" dirty="0">
                <a:solidFill>
                  <a:schemeClr val="accent1"/>
                </a:solidFill>
              </a:rPr>
              <a:t>easier to extend, cleaner to maintain, and more aligned with object-oriented principles</a:t>
            </a:r>
            <a:r>
              <a:rPr lang="en-GB" sz="2400" dirty="0"/>
              <a:t>.</a:t>
            </a:r>
          </a:p>
        </p:txBody>
      </p:sp>
      <p:sp>
        <p:nvSpPr>
          <p:cNvPr id="7" name="Title 1">
            <a:extLst>
              <a:ext uri="{FF2B5EF4-FFF2-40B4-BE49-F238E27FC236}">
                <a16:creationId xmlns:a16="http://schemas.microsoft.com/office/drawing/2014/main" id="{A920C507-D650-5F05-1A8D-E14C590239D8}"/>
              </a:ext>
            </a:extLst>
          </p:cNvPr>
          <p:cNvSpPr txBox="1">
            <a:spLocks/>
          </p:cNvSpPr>
          <p:nvPr/>
        </p:nvSpPr>
        <p:spPr>
          <a:xfrm>
            <a:off x="257465" y="85011"/>
            <a:ext cx="11350187" cy="652539"/>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u="sng" dirty="0">
                <a:solidFill>
                  <a:schemeClr val="accent1"/>
                </a:solidFill>
              </a:rPr>
              <a:t>Switch Statement:</a:t>
            </a:r>
          </a:p>
        </p:txBody>
      </p:sp>
    </p:spTree>
    <p:extLst>
      <p:ext uri="{BB962C8B-B14F-4D97-AF65-F5344CB8AC3E}">
        <p14:creationId xmlns:p14="http://schemas.microsoft.com/office/powerpoint/2010/main" val="1164820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F4231-6677-C846-CCA6-A1356A34D237}"/>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D676ED21-0F35-4FBF-42DE-71516A5C9E2A}"/>
              </a:ext>
            </a:extLst>
          </p:cNvPr>
          <p:cNvSpPr txBox="1">
            <a:spLocks/>
          </p:cNvSpPr>
          <p:nvPr/>
        </p:nvSpPr>
        <p:spPr>
          <a:xfrm>
            <a:off x="257465" y="85011"/>
            <a:ext cx="11350187" cy="652539"/>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u="sng" dirty="0">
                <a:solidFill>
                  <a:schemeClr val="accent1"/>
                </a:solidFill>
              </a:rPr>
              <a:t>Example:</a:t>
            </a:r>
          </a:p>
        </p:txBody>
      </p:sp>
      <p:pic>
        <p:nvPicPr>
          <p:cNvPr id="3" name="Picture 2">
            <a:extLst>
              <a:ext uri="{FF2B5EF4-FFF2-40B4-BE49-F238E27FC236}">
                <a16:creationId xmlns:a16="http://schemas.microsoft.com/office/drawing/2014/main" id="{791644AA-7BD4-4592-0B6E-40AEC44203BD}"/>
              </a:ext>
            </a:extLst>
          </p:cNvPr>
          <p:cNvPicPr>
            <a:picLocks noChangeAspect="1"/>
          </p:cNvPicPr>
          <p:nvPr/>
        </p:nvPicPr>
        <p:blipFill>
          <a:blip r:embed="rId3"/>
          <a:stretch>
            <a:fillRect/>
          </a:stretch>
        </p:blipFill>
        <p:spPr>
          <a:xfrm>
            <a:off x="257465" y="833071"/>
            <a:ext cx="5740400" cy="3814730"/>
          </a:xfrm>
          <a:prstGeom prst="rect">
            <a:avLst/>
          </a:prstGeom>
        </p:spPr>
      </p:pic>
      <p:pic>
        <p:nvPicPr>
          <p:cNvPr id="5" name="Picture 4">
            <a:extLst>
              <a:ext uri="{FF2B5EF4-FFF2-40B4-BE49-F238E27FC236}">
                <a16:creationId xmlns:a16="http://schemas.microsoft.com/office/drawing/2014/main" id="{B65243C1-1A62-96DB-470C-CDA510040E22}"/>
              </a:ext>
            </a:extLst>
          </p:cNvPr>
          <p:cNvPicPr>
            <a:picLocks noChangeAspect="1"/>
          </p:cNvPicPr>
          <p:nvPr/>
        </p:nvPicPr>
        <p:blipFill>
          <a:blip r:embed="rId4"/>
          <a:stretch>
            <a:fillRect/>
          </a:stretch>
        </p:blipFill>
        <p:spPr>
          <a:xfrm>
            <a:off x="7320445" y="0"/>
            <a:ext cx="4173583" cy="6858000"/>
          </a:xfrm>
          <a:prstGeom prst="rect">
            <a:avLst/>
          </a:prstGeom>
        </p:spPr>
      </p:pic>
    </p:spTree>
    <p:extLst>
      <p:ext uri="{BB962C8B-B14F-4D97-AF65-F5344CB8AC3E}">
        <p14:creationId xmlns:p14="http://schemas.microsoft.com/office/powerpoint/2010/main" val="295907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7151A-2C0F-A7C2-D24E-2A3D40181F6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3583727A-9DC4-F37E-65E2-A8647E3A67F2}"/>
              </a:ext>
            </a:extLst>
          </p:cNvPr>
          <p:cNvSpPr txBox="1"/>
          <p:nvPr/>
        </p:nvSpPr>
        <p:spPr>
          <a:xfrm>
            <a:off x="257465" y="842481"/>
            <a:ext cx="11092722" cy="5632311"/>
          </a:xfrm>
          <a:prstGeom prst="rect">
            <a:avLst/>
          </a:prstGeom>
          <a:noFill/>
        </p:spPr>
        <p:txBody>
          <a:bodyPr wrap="square">
            <a:spAutoFit/>
          </a:bodyPr>
          <a:lstStyle/>
          <a:p>
            <a:pPr marL="342900" indent="-342900">
              <a:buFont typeface="Arial" panose="020B0604020202020204" pitchFamily="34" charset="0"/>
              <a:buChar char="•"/>
            </a:pPr>
            <a:r>
              <a:rPr lang="en-GB" sz="2400" dirty="0"/>
              <a:t>The </a:t>
            </a:r>
            <a:r>
              <a:rPr lang="en-GB" sz="2400" b="1" dirty="0">
                <a:solidFill>
                  <a:schemeClr val="accent1"/>
                </a:solidFill>
              </a:rPr>
              <a:t>Speculative Generality</a:t>
            </a:r>
            <a:r>
              <a:rPr lang="en-GB" sz="2400" dirty="0">
                <a:solidFill>
                  <a:schemeClr val="accent1"/>
                </a:solidFill>
              </a:rPr>
              <a:t> </a:t>
            </a:r>
            <a:r>
              <a:rPr lang="en-GB" sz="2400" dirty="0"/>
              <a:t>code smell occurs when developers create </a:t>
            </a:r>
            <a:r>
              <a:rPr lang="en-GB" sz="2400" b="1" dirty="0" err="1">
                <a:solidFill>
                  <a:schemeClr val="accent1"/>
                </a:solidFill>
              </a:rPr>
              <a:t>superclasses</a:t>
            </a:r>
            <a:r>
              <a:rPr lang="en-GB" sz="2400" b="1" dirty="0">
                <a:solidFill>
                  <a:schemeClr val="accent1"/>
                </a:solidFill>
              </a:rPr>
              <a:t>, interfaces, or extra features</a:t>
            </a:r>
            <a:r>
              <a:rPr lang="en-GB" sz="2400" dirty="0">
                <a:solidFill>
                  <a:schemeClr val="accent1"/>
                </a:solidFill>
              </a:rPr>
              <a:t> </a:t>
            </a:r>
            <a:r>
              <a:rPr lang="en-GB" sz="2400" dirty="0"/>
              <a:t>that aren’t currently needed but are added in case they might be useful in the future. </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This leads to </a:t>
            </a:r>
            <a:r>
              <a:rPr lang="en-GB" sz="2400" b="1" dirty="0">
                <a:solidFill>
                  <a:schemeClr val="accent1"/>
                </a:solidFill>
              </a:rPr>
              <a:t>over-engineered and unnecessarily complex code</a:t>
            </a:r>
            <a:r>
              <a:rPr lang="en-GB" sz="2400" dirty="0">
                <a:solidFill>
                  <a:schemeClr val="accent1"/>
                </a:solidFill>
              </a:rPr>
              <a:t>. In </a:t>
            </a:r>
            <a:r>
              <a:rPr lang="en-GB" sz="2400" b="1" dirty="0">
                <a:solidFill>
                  <a:schemeClr val="accent1"/>
                </a:solidFill>
              </a:rPr>
              <a:t>Agile development</a:t>
            </a:r>
            <a:r>
              <a:rPr lang="en-GB" sz="2400" dirty="0">
                <a:solidFill>
                  <a:schemeClr val="accent1"/>
                </a:solidFill>
              </a:rPr>
              <a:t>, </a:t>
            </a:r>
            <a:r>
              <a:rPr lang="en-GB" sz="2400" dirty="0"/>
              <a:t>the preferred approach is </a:t>
            </a:r>
            <a:r>
              <a:rPr lang="en-GB" sz="2400" b="1" dirty="0">
                <a:solidFill>
                  <a:schemeClr val="accent1"/>
                </a:solidFill>
              </a:rPr>
              <a:t>Just-in-Time Design</a:t>
            </a:r>
            <a:r>
              <a:rPr lang="en-GB" sz="2400" dirty="0"/>
              <a:t>—building only what’s required for the current iteration rather than preparing for uncertain future needs. </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Since software requirements </a:t>
            </a:r>
            <a:r>
              <a:rPr lang="en-GB" sz="2400" b="1" dirty="0">
                <a:solidFill>
                  <a:schemeClr val="accent1"/>
                </a:solidFill>
              </a:rPr>
              <a:t>can change frequently</a:t>
            </a:r>
            <a:r>
              <a:rPr lang="en-GB" sz="2400" dirty="0"/>
              <a:t>, spending time on unused abstractions often results in wasted effort. </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If generalization becomes necessary later, it’s better to implement it </a:t>
            </a:r>
            <a:r>
              <a:rPr lang="en-GB" sz="2400" b="1" dirty="0">
                <a:solidFill>
                  <a:schemeClr val="accent1"/>
                </a:solidFill>
              </a:rPr>
              <a:t>when it’s truly needed</a:t>
            </a:r>
            <a:r>
              <a:rPr lang="en-GB" sz="2400" dirty="0"/>
              <a:t>, even if it takes slightly more time, ensuring the system remains </a:t>
            </a:r>
            <a:r>
              <a:rPr lang="en-GB" sz="2400" b="1" dirty="0">
                <a:solidFill>
                  <a:schemeClr val="accent1"/>
                </a:solidFill>
              </a:rPr>
              <a:t>simple, focused, and adaptable</a:t>
            </a:r>
            <a:r>
              <a:rPr lang="en-GB" sz="2400" dirty="0"/>
              <a:t>.</a:t>
            </a:r>
          </a:p>
        </p:txBody>
      </p:sp>
      <p:sp>
        <p:nvSpPr>
          <p:cNvPr id="7" name="Title 1">
            <a:extLst>
              <a:ext uri="{FF2B5EF4-FFF2-40B4-BE49-F238E27FC236}">
                <a16:creationId xmlns:a16="http://schemas.microsoft.com/office/drawing/2014/main" id="{FC0F5327-F080-B4DC-5599-2ECCEDA348C0}"/>
              </a:ext>
            </a:extLst>
          </p:cNvPr>
          <p:cNvSpPr txBox="1">
            <a:spLocks/>
          </p:cNvSpPr>
          <p:nvPr/>
        </p:nvSpPr>
        <p:spPr>
          <a:xfrm>
            <a:off x="257465" y="85011"/>
            <a:ext cx="11350187" cy="652539"/>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u="sng" dirty="0">
                <a:solidFill>
                  <a:schemeClr val="accent1"/>
                </a:solidFill>
              </a:rPr>
              <a:t>Speculative Generality:</a:t>
            </a:r>
          </a:p>
        </p:txBody>
      </p:sp>
    </p:spTree>
    <p:extLst>
      <p:ext uri="{BB962C8B-B14F-4D97-AF65-F5344CB8AC3E}">
        <p14:creationId xmlns:p14="http://schemas.microsoft.com/office/powerpoint/2010/main" val="933072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2EB73-0A97-2E52-86CB-08DC5D1A7311}"/>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1648316D-D687-531E-8070-DB42F7CAF1F2}"/>
              </a:ext>
            </a:extLst>
          </p:cNvPr>
          <p:cNvSpPr txBox="1">
            <a:spLocks/>
          </p:cNvSpPr>
          <p:nvPr/>
        </p:nvSpPr>
        <p:spPr>
          <a:xfrm>
            <a:off x="257465" y="85011"/>
            <a:ext cx="11350187" cy="652539"/>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u="sng" dirty="0">
                <a:solidFill>
                  <a:schemeClr val="accent1"/>
                </a:solidFill>
              </a:rPr>
              <a:t>Example:</a:t>
            </a:r>
          </a:p>
        </p:txBody>
      </p:sp>
      <p:pic>
        <p:nvPicPr>
          <p:cNvPr id="2" name="Picture 1">
            <a:extLst>
              <a:ext uri="{FF2B5EF4-FFF2-40B4-BE49-F238E27FC236}">
                <a16:creationId xmlns:a16="http://schemas.microsoft.com/office/drawing/2014/main" id="{154F5232-C0BD-F846-17FC-EEC42C724BDB}"/>
              </a:ext>
            </a:extLst>
          </p:cNvPr>
          <p:cNvPicPr>
            <a:picLocks noChangeAspect="1"/>
          </p:cNvPicPr>
          <p:nvPr/>
        </p:nvPicPr>
        <p:blipFill>
          <a:blip r:embed="rId3"/>
          <a:stretch>
            <a:fillRect/>
          </a:stretch>
        </p:blipFill>
        <p:spPr>
          <a:xfrm>
            <a:off x="257465" y="737550"/>
            <a:ext cx="6336145" cy="3451531"/>
          </a:xfrm>
          <a:prstGeom prst="rect">
            <a:avLst/>
          </a:prstGeom>
        </p:spPr>
      </p:pic>
      <p:pic>
        <p:nvPicPr>
          <p:cNvPr id="6" name="Picture 5" descr="A screen shot of a computer code&#10;&#10;AI-generated content may be incorrect.">
            <a:extLst>
              <a:ext uri="{FF2B5EF4-FFF2-40B4-BE49-F238E27FC236}">
                <a16:creationId xmlns:a16="http://schemas.microsoft.com/office/drawing/2014/main" id="{15CBE72B-ABFD-FACD-4CD9-18877195EC91}"/>
              </a:ext>
            </a:extLst>
          </p:cNvPr>
          <p:cNvPicPr>
            <a:picLocks noChangeAspect="1"/>
          </p:cNvPicPr>
          <p:nvPr/>
        </p:nvPicPr>
        <p:blipFill>
          <a:blip r:embed="rId4"/>
          <a:stretch>
            <a:fillRect/>
          </a:stretch>
        </p:blipFill>
        <p:spPr>
          <a:xfrm>
            <a:off x="6765563" y="1072745"/>
            <a:ext cx="4670135" cy="1527884"/>
          </a:xfrm>
          <a:prstGeom prst="rect">
            <a:avLst/>
          </a:prstGeom>
        </p:spPr>
      </p:pic>
      <p:pic>
        <p:nvPicPr>
          <p:cNvPr id="9" name="Picture 8" descr="A screen shot of a computer&#10;&#10;AI-generated content may be incorrect.">
            <a:extLst>
              <a:ext uri="{FF2B5EF4-FFF2-40B4-BE49-F238E27FC236}">
                <a16:creationId xmlns:a16="http://schemas.microsoft.com/office/drawing/2014/main" id="{541E5F48-AFFF-2B1F-E9B0-2D14B82E7500}"/>
              </a:ext>
            </a:extLst>
          </p:cNvPr>
          <p:cNvPicPr>
            <a:picLocks noChangeAspect="1"/>
          </p:cNvPicPr>
          <p:nvPr/>
        </p:nvPicPr>
        <p:blipFill>
          <a:blip r:embed="rId5"/>
          <a:stretch>
            <a:fillRect/>
          </a:stretch>
        </p:blipFill>
        <p:spPr>
          <a:xfrm>
            <a:off x="3663298" y="4524276"/>
            <a:ext cx="7772400" cy="2095500"/>
          </a:xfrm>
          <a:prstGeom prst="rect">
            <a:avLst/>
          </a:prstGeom>
        </p:spPr>
      </p:pic>
    </p:spTree>
    <p:extLst>
      <p:ext uri="{BB962C8B-B14F-4D97-AF65-F5344CB8AC3E}">
        <p14:creationId xmlns:p14="http://schemas.microsoft.com/office/powerpoint/2010/main" val="2818112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7BE4E-4F00-2D59-3AB0-9A4E982B222E}"/>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FE8D974B-CB40-13A9-EFAA-F5EAB813A21C}"/>
              </a:ext>
            </a:extLst>
          </p:cNvPr>
          <p:cNvSpPr txBox="1"/>
          <p:nvPr/>
        </p:nvSpPr>
        <p:spPr>
          <a:xfrm>
            <a:off x="257465" y="842481"/>
            <a:ext cx="11092722" cy="5632311"/>
          </a:xfrm>
          <a:prstGeom prst="rect">
            <a:avLst/>
          </a:prstGeom>
          <a:noFill/>
        </p:spPr>
        <p:txBody>
          <a:bodyPr wrap="square">
            <a:spAutoFit/>
          </a:bodyPr>
          <a:lstStyle/>
          <a:p>
            <a:pPr marL="342900" indent="-342900">
              <a:buFont typeface="Arial" panose="020B0604020202020204" pitchFamily="34" charset="0"/>
              <a:buChar char="•"/>
            </a:pPr>
            <a:r>
              <a:rPr lang="en-GB" sz="2400" dirty="0"/>
              <a:t>The </a:t>
            </a:r>
            <a:r>
              <a:rPr lang="en-GB" sz="2400" b="1" dirty="0">
                <a:solidFill>
                  <a:schemeClr val="accent1"/>
                </a:solidFill>
              </a:rPr>
              <a:t>Refused Request</a:t>
            </a:r>
            <a:r>
              <a:rPr lang="en-GB" sz="2400" dirty="0">
                <a:solidFill>
                  <a:schemeClr val="accent1"/>
                </a:solidFill>
              </a:rPr>
              <a:t> </a:t>
            </a:r>
            <a:r>
              <a:rPr lang="en-GB" sz="2400" dirty="0"/>
              <a:t>code smell occurs when a </a:t>
            </a:r>
            <a:r>
              <a:rPr lang="en-GB" sz="2400" b="1" dirty="0">
                <a:solidFill>
                  <a:schemeClr val="accent1"/>
                </a:solidFill>
              </a:rPr>
              <a:t>subclass inherits methods or properties it doesn’t need or use</a:t>
            </a:r>
            <a:r>
              <a:rPr lang="en-GB" sz="2400" dirty="0">
                <a:solidFill>
                  <a:schemeClr val="accent1"/>
                </a:solidFill>
              </a:rPr>
              <a:t>. </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This often indicates that the subclass is </a:t>
            </a:r>
            <a:r>
              <a:rPr lang="en-GB" sz="2400" b="1" dirty="0">
                <a:solidFill>
                  <a:schemeClr val="accent1"/>
                </a:solidFill>
              </a:rPr>
              <a:t>not a proper fit</a:t>
            </a:r>
            <a:r>
              <a:rPr lang="en-GB" sz="2400" dirty="0">
                <a:solidFill>
                  <a:schemeClr val="accent1"/>
                </a:solidFill>
              </a:rPr>
              <a:t> </a:t>
            </a:r>
            <a:r>
              <a:rPr lang="en-GB" sz="2400" dirty="0"/>
              <a:t>for its superclass. In such cases, the subclass might be better designed as a </a:t>
            </a:r>
            <a:r>
              <a:rPr lang="en-GB" sz="2400" b="1" dirty="0">
                <a:solidFill>
                  <a:schemeClr val="accent1"/>
                </a:solidFill>
              </a:rPr>
              <a:t>stand-alone class</a:t>
            </a:r>
            <a:r>
              <a:rPr lang="en-GB" sz="2400" dirty="0"/>
              <a:t>, or the unnecessary </a:t>
            </a:r>
            <a:r>
              <a:rPr lang="en-GB" sz="2400" dirty="0" err="1"/>
              <a:t>behavior</a:t>
            </a:r>
            <a:r>
              <a:rPr lang="en-GB" sz="2400" dirty="0"/>
              <a:t> should be </a:t>
            </a:r>
            <a:r>
              <a:rPr lang="en-GB" sz="2400" b="1" dirty="0">
                <a:solidFill>
                  <a:schemeClr val="accent1"/>
                </a:solidFill>
              </a:rPr>
              <a:t>removed from the superclass</a:t>
            </a:r>
            <a:r>
              <a:rPr lang="en-GB" sz="2400" dirty="0"/>
              <a:t>. </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If only a few subclasses require certain methods, those </a:t>
            </a:r>
            <a:r>
              <a:rPr lang="en-GB" sz="2400" dirty="0" err="1"/>
              <a:t>behaviors</a:t>
            </a:r>
            <a:r>
              <a:rPr lang="en-GB" sz="2400" dirty="0"/>
              <a:t> should be defined </a:t>
            </a:r>
            <a:r>
              <a:rPr lang="en-GB" sz="2400" b="1" dirty="0">
                <a:solidFill>
                  <a:schemeClr val="accent1"/>
                </a:solidFill>
              </a:rPr>
              <a:t>within those specific subclasses</a:t>
            </a:r>
            <a:r>
              <a:rPr lang="en-GB" sz="2400" dirty="0">
                <a:solidFill>
                  <a:schemeClr val="accent1"/>
                </a:solidFill>
              </a:rPr>
              <a:t> </a:t>
            </a:r>
            <a:r>
              <a:rPr lang="en-GB" sz="2400" dirty="0"/>
              <a:t>instead. </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Regularly reviewing code for such </a:t>
            </a:r>
            <a:r>
              <a:rPr lang="en-GB" sz="2400" b="1" dirty="0">
                <a:solidFill>
                  <a:schemeClr val="accent1"/>
                </a:solidFill>
              </a:rPr>
              <a:t>design flaws</a:t>
            </a:r>
            <a:r>
              <a:rPr lang="en-GB" sz="2400" dirty="0">
                <a:solidFill>
                  <a:schemeClr val="accent1"/>
                </a:solidFill>
              </a:rPr>
              <a:t> </a:t>
            </a:r>
            <a:r>
              <a:rPr lang="en-GB" sz="2400" dirty="0"/>
              <a:t>helps maintain </a:t>
            </a:r>
            <a:r>
              <a:rPr lang="en-GB" sz="2400" b="1" dirty="0">
                <a:solidFill>
                  <a:schemeClr val="accent1"/>
                </a:solidFill>
              </a:rPr>
              <a:t>reusability, flexibility, and maintainability</a:t>
            </a:r>
            <a:r>
              <a:rPr lang="en-GB" sz="2400" dirty="0">
                <a:solidFill>
                  <a:schemeClr val="accent1"/>
                </a:solidFill>
              </a:rPr>
              <a:t>. </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Identifying and correcting code smells like this ensures cleaner, more efficient designs and stronger adherence to </a:t>
            </a:r>
            <a:r>
              <a:rPr lang="en-GB" sz="2400" b="1" dirty="0">
                <a:solidFill>
                  <a:schemeClr val="accent1"/>
                </a:solidFill>
              </a:rPr>
              <a:t>object-oriented principles</a:t>
            </a:r>
            <a:r>
              <a:rPr lang="en-GB" sz="2400" dirty="0"/>
              <a:t>.</a:t>
            </a:r>
          </a:p>
        </p:txBody>
      </p:sp>
      <p:sp>
        <p:nvSpPr>
          <p:cNvPr id="7" name="Title 1">
            <a:extLst>
              <a:ext uri="{FF2B5EF4-FFF2-40B4-BE49-F238E27FC236}">
                <a16:creationId xmlns:a16="http://schemas.microsoft.com/office/drawing/2014/main" id="{0DB28392-1A21-4CA0-2C78-C2EC439B8C17}"/>
              </a:ext>
            </a:extLst>
          </p:cNvPr>
          <p:cNvSpPr txBox="1">
            <a:spLocks/>
          </p:cNvSpPr>
          <p:nvPr/>
        </p:nvSpPr>
        <p:spPr>
          <a:xfrm>
            <a:off x="257465" y="85011"/>
            <a:ext cx="11350187" cy="652539"/>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u="sng" dirty="0">
                <a:solidFill>
                  <a:schemeClr val="accent1"/>
                </a:solidFill>
              </a:rPr>
              <a:t>Refused Request:</a:t>
            </a:r>
          </a:p>
        </p:txBody>
      </p:sp>
    </p:spTree>
    <p:extLst>
      <p:ext uri="{BB962C8B-B14F-4D97-AF65-F5344CB8AC3E}">
        <p14:creationId xmlns:p14="http://schemas.microsoft.com/office/powerpoint/2010/main" val="1267137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EF510-0B12-45D9-8622-5863056B565E}"/>
              </a:ext>
            </a:extLst>
          </p:cNvPr>
          <p:cNvSpPr>
            <a:spLocks noGrp="1"/>
          </p:cNvSpPr>
          <p:nvPr>
            <p:ph type="title"/>
          </p:nvPr>
        </p:nvSpPr>
        <p:spPr/>
        <p:txBody>
          <a:bodyPr/>
          <a:lstStyle/>
          <a:p>
            <a:r>
              <a:rPr lang="en-US"/>
              <a:t>List of Topics</a:t>
            </a:r>
          </a:p>
        </p:txBody>
      </p:sp>
      <p:sp>
        <p:nvSpPr>
          <p:cNvPr id="3" name="Content Placeholder 2">
            <a:extLst>
              <a:ext uri="{FF2B5EF4-FFF2-40B4-BE49-F238E27FC236}">
                <a16:creationId xmlns:a16="http://schemas.microsoft.com/office/drawing/2014/main" id="{3A2DEC95-DCE2-DE72-424C-58584EE884C8}"/>
              </a:ext>
            </a:extLst>
          </p:cNvPr>
          <p:cNvSpPr>
            <a:spLocks noGrp="1"/>
          </p:cNvSpPr>
          <p:nvPr>
            <p:ph idx="1"/>
          </p:nvPr>
        </p:nvSpPr>
        <p:spPr>
          <a:xfrm>
            <a:off x="1877292" y="3150793"/>
            <a:ext cx="10515600" cy="4351338"/>
          </a:xfrm>
        </p:spPr>
        <p:txBody>
          <a:bodyPr/>
          <a:lstStyle/>
          <a:p>
            <a:pPr marL="0" indent="0">
              <a:buNone/>
            </a:pPr>
            <a:r>
              <a:rPr lang="en-US" dirty="0"/>
              <a:t>Code Smells, Anti Patterns, 4+1 View Model, MVC</a:t>
            </a:r>
          </a:p>
        </p:txBody>
      </p:sp>
    </p:spTree>
    <p:extLst>
      <p:ext uri="{BB962C8B-B14F-4D97-AF65-F5344CB8AC3E}">
        <p14:creationId xmlns:p14="http://schemas.microsoft.com/office/powerpoint/2010/main" val="3364439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5A8BC-2AFA-C6CA-8AC5-58F12756F834}"/>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A36BAF9C-EC58-DCD5-8B93-E59B376BD954}"/>
              </a:ext>
            </a:extLst>
          </p:cNvPr>
          <p:cNvSpPr txBox="1">
            <a:spLocks/>
          </p:cNvSpPr>
          <p:nvPr/>
        </p:nvSpPr>
        <p:spPr>
          <a:xfrm>
            <a:off x="257465" y="85011"/>
            <a:ext cx="11350187" cy="652539"/>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u="sng" dirty="0">
                <a:solidFill>
                  <a:schemeClr val="accent1"/>
                </a:solidFill>
              </a:rPr>
              <a:t>Example:</a:t>
            </a:r>
          </a:p>
        </p:txBody>
      </p:sp>
      <p:pic>
        <p:nvPicPr>
          <p:cNvPr id="2" name="Picture 1">
            <a:extLst>
              <a:ext uri="{FF2B5EF4-FFF2-40B4-BE49-F238E27FC236}">
                <a16:creationId xmlns:a16="http://schemas.microsoft.com/office/drawing/2014/main" id="{B61D01F7-FC49-5A9C-997E-A541A72360E3}"/>
              </a:ext>
            </a:extLst>
          </p:cNvPr>
          <p:cNvPicPr>
            <a:picLocks noChangeAspect="1"/>
          </p:cNvPicPr>
          <p:nvPr/>
        </p:nvPicPr>
        <p:blipFill>
          <a:blip r:embed="rId3"/>
          <a:stretch>
            <a:fillRect/>
          </a:stretch>
        </p:blipFill>
        <p:spPr>
          <a:xfrm>
            <a:off x="257465" y="737550"/>
            <a:ext cx="6004790" cy="2866152"/>
          </a:xfrm>
          <a:prstGeom prst="rect">
            <a:avLst/>
          </a:prstGeom>
        </p:spPr>
      </p:pic>
      <p:pic>
        <p:nvPicPr>
          <p:cNvPr id="6" name="Picture 5" descr="A screen shot of a computer program&#10;&#10;AI-generated content may be incorrect.">
            <a:extLst>
              <a:ext uri="{FF2B5EF4-FFF2-40B4-BE49-F238E27FC236}">
                <a16:creationId xmlns:a16="http://schemas.microsoft.com/office/drawing/2014/main" id="{4328D9F2-BAA1-CE6E-89D4-BA3EACCCF595}"/>
              </a:ext>
            </a:extLst>
          </p:cNvPr>
          <p:cNvPicPr>
            <a:picLocks noChangeAspect="1"/>
          </p:cNvPicPr>
          <p:nvPr/>
        </p:nvPicPr>
        <p:blipFill>
          <a:blip r:embed="rId4"/>
          <a:stretch>
            <a:fillRect/>
          </a:stretch>
        </p:blipFill>
        <p:spPr>
          <a:xfrm>
            <a:off x="257465" y="3936165"/>
            <a:ext cx="6004790" cy="1882717"/>
          </a:xfrm>
          <a:prstGeom prst="rect">
            <a:avLst/>
          </a:prstGeom>
        </p:spPr>
      </p:pic>
      <p:pic>
        <p:nvPicPr>
          <p:cNvPr id="9" name="Picture 8" descr="A screen shot of a computer program&#10;&#10;AI-generated content may be incorrect.">
            <a:extLst>
              <a:ext uri="{FF2B5EF4-FFF2-40B4-BE49-F238E27FC236}">
                <a16:creationId xmlns:a16="http://schemas.microsoft.com/office/drawing/2014/main" id="{605CCEFD-A836-5620-D351-00503346F55E}"/>
              </a:ext>
            </a:extLst>
          </p:cNvPr>
          <p:cNvPicPr>
            <a:picLocks noChangeAspect="1"/>
          </p:cNvPicPr>
          <p:nvPr/>
        </p:nvPicPr>
        <p:blipFill>
          <a:blip r:embed="rId5"/>
          <a:stretch>
            <a:fillRect/>
          </a:stretch>
        </p:blipFill>
        <p:spPr>
          <a:xfrm>
            <a:off x="6468764" y="2170626"/>
            <a:ext cx="4932378" cy="2780067"/>
          </a:xfrm>
          <a:prstGeom prst="rect">
            <a:avLst/>
          </a:prstGeom>
        </p:spPr>
      </p:pic>
    </p:spTree>
    <p:extLst>
      <p:ext uri="{BB962C8B-B14F-4D97-AF65-F5344CB8AC3E}">
        <p14:creationId xmlns:p14="http://schemas.microsoft.com/office/powerpoint/2010/main" val="35032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F9FF2F-3BD8-A80A-A499-3DD1EEDDB21A}"/>
              </a:ext>
            </a:extLst>
          </p:cNvPr>
          <p:cNvSpPr>
            <a:spLocks noGrp="1"/>
          </p:cNvSpPr>
          <p:nvPr>
            <p:ph idx="1"/>
          </p:nvPr>
        </p:nvSpPr>
        <p:spPr>
          <a:xfrm>
            <a:off x="257464" y="515876"/>
            <a:ext cx="11350187" cy="4351338"/>
          </a:xfrm>
        </p:spPr>
        <p:txBody>
          <a:bodyPr/>
          <a:lstStyle/>
          <a:p>
            <a:r>
              <a:rPr lang="en-US" sz="2400" dirty="0"/>
              <a:t>Up to now, we’ve built a strong foundation in </a:t>
            </a:r>
            <a:r>
              <a:rPr lang="en-US" sz="2400" b="1" dirty="0">
                <a:solidFill>
                  <a:schemeClr val="accent1"/>
                </a:solidFill>
              </a:rPr>
              <a:t>Object-Oriented Design (OOD) </a:t>
            </a:r>
            <a:r>
              <a:rPr lang="en-US" sz="2400" dirty="0"/>
              <a:t>principles and design patterns—this foundation naturally prepares us for understanding </a:t>
            </a:r>
            <a:r>
              <a:rPr lang="en-US" sz="2400" b="1" dirty="0">
                <a:solidFill>
                  <a:schemeClr val="accent1"/>
                </a:solidFill>
              </a:rPr>
              <a:t>software architecture</a:t>
            </a:r>
            <a:r>
              <a:rPr lang="en-US" sz="2400" dirty="0"/>
              <a:t>.</a:t>
            </a:r>
          </a:p>
          <a:p>
            <a:pPr marL="0" indent="0">
              <a:buNone/>
            </a:pPr>
            <a:endParaRPr lang="en-US" sz="2400" dirty="0"/>
          </a:p>
          <a:p>
            <a:r>
              <a:rPr lang="en-GB" sz="2400" dirty="0"/>
              <a:t>Use Unified Modelling Language (UML) to document </a:t>
            </a:r>
            <a:r>
              <a:rPr lang="en-GB" sz="2400" b="1" dirty="0">
                <a:solidFill>
                  <a:schemeClr val="accent1"/>
                </a:solidFill>
              </a:rPr>
              <a:t>architectural design</a:t>
            </a:r>
            <a:r>
              <a:rPr lang="en-GB" sz="2400" dirty="0"/>
              <a:t>.</a:t>
            </a:r>
          </a:p>
          <a:p>
            <a:pPr marL="0" indent="0">
              <a:buNone/>
            </a:pPr>
            <a:endParaRPr lang="en-GB" sz="2400" dirty="0"/>
          </a:p>
          <a:p>
            <a:r>
              <a:rPr lang="en-US" sz="2400" dirty="0"/>
              <a:t>Explore various software architectural styles and patterns, understanding their </a:t>
            </a:r>
            <a:r>
              <a:rPr lang="en-US" sz="2400" b="1" dirty="0">
                <a:solidFill>
                  <a:schemeClr val="accent1"/>
                </a:solidFill>
              </a:rPr>
              <a:t>strengths</a:t>
            </a:r>
            <a:r>
              <a:rPr lang="en-US" sz="2400" dirty="0"/>
              <a:t>, </a:t>
            </a:r>
            <a:r>
              <a:rPr lang="en-US" sz="2400" b="1" dirty="0">
                <a:solidFill>
                  <a:schemeClr val="accent1"/>
                </a:solidFill>
              </a:rPr>
              <a:t>weaknesses</a:t>
            </a:r>
            <a:r>
              <a:rPr lang="en-US" sz="2400" dirty="0"/>
              <a:t>, and </a:t>
            </a:r>
            <a:r>
              <a:rPr lang="en-US" sz="2400" b="1" dirty="0">
                <a:solidFill>
                  <a:schemeClr val="accent1"/>
                </a:solidFill>
              </a:rPr>
              <a:t>appropriate use cases</a:t>
            </a:r>
            <a:r>
              <a:rPr lang="en-US" sz="2400" dirty="0"/>
              <a:t>.</a:t>
            </a:r>
          </a:p>
          <a:p>
            <a:endParaRPr lang="en-US" sz="2400" dirty="0"/>
          </a:p>
          <a:p>
            <a:r>
              <a:rPr lang="en-US" sz="2400" dirty="0"/>
              <a:t>Learn how to analyze and evaluate architectures based on quality attributes such as </a:t>
            </a:r>
            <a:r>
              <a:rPr lang="en-US" sz="2400" b="1" dirty="0">
                <a:solidFill>
                  <a:schemeClr val="accent1"/>
                </a:solidFill>
              </a:rPr>
              <a:t>performance, scalability, maintainability, flexibility, and security</a:t>
            </a:r>
            <a:r>
              <a:rPr lang="en-US" sz="2400" dirty="0"/>
              <a:t>.</a:t>
            </a:r>
          </a:p>
          <a:p>
            <a:pPr marL="0" indent="0">
              <a:buNone/>
            </a:pPr>
            <a:endParaRPr lang="en-US" sz="2400" dirty="0"/>
          </a:p>
          <a:p>
            <a:r>
              <a:rPr lang="en-US" sz="2400" dirty="0"/>
              <a:t>Examine how software architecture is influenced by </a:t>
            </a:r>
            <a:r>
              <a:rPr lang="en-US" sz="2400" b="1" dirty="0">
                <a:solidFill>
                  <a:schemeClr val="accent1"/>
                </a:solidFill>
              </a:rPr>
              <a:t>real-world constraints</a:t>
            </a:r>
            <a:r>
              <a:rPr lang="en-US" sz="2400" dirty="0"/>
              <a:t>: </a:t>
            </a:r>
            <a:r>
              <a:rPr lang="en-US" sz="2400" b="1" dirty="0">
                <a:solidFill>
                  <a:schemeClr val="accent1"/>
                </a:solidFill>
              </a:rPr>
              <a:t>implementation languages</a:t>
            </a:r>
            <a:r>
              <a:rPr lang="en-US" sz="2400" dirty="0"/>
              <a:t>, </a:t>
            </a:r>
            <a:r>
              <a:rPr lang="en-US" sz="2400" b="1" dirty="0">
                <a:solidFill>
                  <a:schemeClr val="accent1"/>
                </a:solidFill>
              </a:rPr>
              <a:t>deployment environments</a:t>
            </a:r>
            <a:r>
              <a:rPr lang="en-US" sz="2400" dirty="0"/>
              <a:t>, </a:t>
            </a:r>
            <a:r>
              <a:rPr lang="en-US" sz="2400" b="1" dirty="0">
                <a:solidFill>
                  <a:schemeClr val="accent1"/>
                </a:solidFill>
              </a:rPr>
              <a:t>team organization</a:t>
            </a:r>
            <a:r>
              <a:rPr lang="en-US" sz="2400" dirty="0"/>
              <a:t>, </a:t>
            </a:r>
            <a:r>
              <a:rPr lang="en-US" sz="2400" b="1" dirty="0">
                <a:solidFill>
                  <a:schemeClr val="accent1"/>
                </a:solidFill>
              </a:rPr>
              <a:t>business goals</a:t>
            </a:r>
            <a:r>
              <a:rPr lang="en-US" sz="2400" dirty="0"/>
              <a:t>, </a:t>
            </a:r>
            <a:r>
              <a:rPr lang="en-US" sz="2400" b="1" dirty="0">
                <a:solidFill>
                  <a:schemeClr val="accent1"/>
                </a:solidFill>
              </a:rPr>
              <a:t>development processes</a:t>
            </a:r>
            <a:r>
              <a:rPr lang="en-US" sz="2400" dirty="0"/>
              <a:t>, </a:t>
            </a:r>
            <a:r>
              <a:rPr lang="en-US" sz="2400" b="1" dirty="0">
                <a:solidFill>
                  <a:schemeClr val="accent1"/>
                </a:solidFill>
              </a:rPr>
              <a:t>product-line opportunities</a:t>
            </a:r>
            <a:r>
              <a:rPr lang="en-US" sz="2400" dirty="0"/>
              <a:t>, and the overall </a:t>
            </a:r>
            <a:r>
              <a:rPr lang="en-US" sz="2400" b="1" dirty="0">
                <a:solidFill>
                  <a:schemeClr val="accent1"/>
                </a:solidFill>
              </a:rPr>
              <a:t>intent </a:t>
            </a:r>
            <a:r>
              <a:rPr lang="en-US" sz="2400" dirty="0"/>
              <a:t>behind the software system.</a:t>
            </a:r>
          </a:p>
          <a:p>
            <a:endParaRPr lang="en-US" sz="2400" dirty="0"/>
          </a:p>
          <a:p>
            <a:endParaRPr lang="en-US" sz="2400" dirty="0"/>
          </a:p>
          <a:p>
            <a:endParaRPr lang="en-GB" dirty="0"/>
          </a:p>
          <a:p>
            <a:pPr marL="0" indent="0">
              <a:buNone/>
            </a:pPr>
            <a:r>
              <a:rPr lang="en-PK"/>
              <a:t> </a:t>
            </a:r>
            <a:endParaRPr lang="en-PK" dirty="0"/>
          </a:p>
        </p:txBody>
      </p:sp>
      <p:sp>
        <p:nvSpPr>
          <p:cNvPr id="4" name="Title 1">
            <a:extLst>
              <a:ext uri="{FF2B5EF4-FFF2-40B4-BE49-F238E27FC236}">
                <a16:creationId xmlns:a16="http://schemas.microsoft.com/office/drawing/2014/main" id="{C0046A18-E86E-CE40-DB7B-8CF01085C39A}"/>
              </a:ext>
            </a:extLst>
          </p:cNvPr>
          <p:cNvSpPr txBox="1">
            <a:spLocks/>
          </p:cNvSpPr>
          <p:nvPr/>
        </p:nvSpPr>
        <p:spPr>
          <a:xfrm>
            <a:off x="257463" y="0"/>
            <a:ext cx="11350187" cy="652539"/>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u="sng" dirty="0">
                <a:solidFill>
                  <a:schemeClr val="accent1"/>
                </a:solidFill>
              </a:rPr>
              <a:t>Software Architecture</a:t>
            </a:r>
          </a:p>
        </p:txBody>
      </p:sp>
    </p:spTree>
    <p:extLst>
      <p:ext uri="{BB962C8B-B14F-4D97-AF65-F5344CB8AC3E}">
        <p14:creationId xmlns:p14="http://schemas.microsoft.com/office/powerpoint/2010/main" val="1665626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checkerboard(across)">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checkerboard(across)">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checkerboard(across)">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checkerboard(across)">
                                      <p:cBhvr>
                                        <p:cTn id="28" dur="500"/>
                                        <p:tgtEl>
                                          <p:spTgt spid="3">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checkerboard(across)">
                                      <p:cBhvr>
                                        <p:cTn id="3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542A4-BEBE-1B5D-A494-6D14CEC95992}"/>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37DF21FF-3B6D-5E94-E7D0-51BA2F3AF7CD}"/>
              </a:ext>
            </a:extLst>
          </p:cNvPr>
          <p:cNvSpPr txBox="1"/>
          <p:nvPr/>
        </p:nvSpPr>
        <p:spPr>
          <a:xfrm>
            <a:off x="8084" y="705332"/>
            <a:ext cx="5963226" cy="6001643"/>
          </a:xfrm>
          <a:prstGeom prst="rect">
            <a:avLst/>
          </a:prstGeom>
          <a:noFill/>
        </p:spPr>
        <p:txBody>
          <a:bodyPr wrap="square">
            <a:spAutoFit/>
          </a:bodyPr>
          <a:lstStyle/>
          <a:p>
            <a:pPr marL="342900" indent="-342900">
              <a:buFont typeface="Arial" panose="020B0604020202020204" pitchFamily="34" charset="0"/>
              <a:buChar char="•"/>
            </a:pPr>
            <a:r>
              <a:rPr lang="en-GB" sz="2400" dirty="0"/>
              <a:t>Software architecture is </a:t>
            </a:r>
            <a:r>
              <a:rPr lang="en-GB" sz="2400" b="1" dirty="0">
                <a:solidFill>
                  <a:schemeClr val="accent1"/>
                </a:solidFill>
              </a:rPr>
              <a:t>the overall design and structure</a:t>
            </a:r>
            <a:r>
              <a:rPr lang="en-GB" sz="2400" dirty="0"/>
              <a:t> of a software system. It defines the system’s main components, their roles, and how they interact. </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When designing it, architects consider the system’s </a:t>
            </a:r>
            <a:r>
              <a:rPr lang="en-GB" sz="2400" b="1" dirty="0">
                <a:solidFill>
                  <a:schemeClr val="accent1"/>
                </a:solidFill>
              </a:rPr>
              <a:t>purpose</a:t>
            </a:r>
            <a:r>
              <a:rPr lang="en-GB" sz="2400" dirty="0"/>
              <a:t>, </a:t>
            </a:r>
            <a:r>
              <a:rPr lang="en-GB" sz="2400" b="1" dirty="0">
                <a:solidFill>
                  <a:schemeClr val="accent1"/>
                </a:solidFill>
              </a:rPr>
              <a:t>users, key quality attributes, and operating environment</a:t>
            </a:r>
            <a:r>
              <a:rPr lang="en-GB" sz="2400" dirty="0"/>
              <a:t>.</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 A clear architecture provides </a:t>
            </a:r>
            <a:r>
              <a:rPr lang="en-GB" sz="2400" b="1" dirty="0">
                <a:solidFill>
                  <a:schemeClr val="accent1"/>
                </a:solidFill>
              </a:rPr>
              <a:t>a strong foundation for development</a:t>
            </a:r>
            <a:r>
              <a:rPr lang="en-GB" sz="2400" dirty="0"/>
              <a:t>, helping developers work efficiently, avoid </a:t>
            </a:r>
            <a:r>
              <a:rPr lang="en-GB" sz="2400" b="1" dirty="0">
                <a:solidFill>
                  <a:srgbClr val="FF0000"/>
                </a:solidFill>
              </a:rPr>
              <a:t>conflicts</a:t>
            </a:r>
            <a:r>
              <a:rPr lang="en-GB" sz="2400" dirty="0"/>
              <a:t>, and reduce </a:t>
            </a:r>
            <a:r>
              <a:rPr lang="en-GB" sz="2400" b="1" dirty="0">
                <a:solidFill>
                  <a:srgbClr val="FF0000"/>
                </a:solidFill>
              </a:rPr>
              <a:t>duplication</a:t>
            </a:r>
            <a:r>
              <a:rPr lang="en-GB" sz="2400" dirty="0"/>
              <a:t> or unnecessary work—especially in large systems.</a:t>
            </a:r>
          </a:p>
        </p:txBody>
      </p:sp>
      <p:sp>
        <p:nvSpPr>
          <p:cNvPr id="7" name="Title 1">
            <a:extLst>
              <a:ext uri="{FF2B5EF4-FFF2-40B4-BE49-F238E27FC236}">
                <a16:creationId xmlns:a16="http://schemas.microsoft.com/office/drawing/2014/main" id="{CAD5A1DF-20EB-D987-1B4E-74DF41C65B73}"/>
              </a:ext>
            </a:extLst>
          </p:cNvPr>
          <p:cNvSpPr txBox="1">
            <a:spLocks/>
          </p:cNvSpPr>
          <p:nvPr/>
        </p:nvSpPr>
        <p:spPr>
          <a:xfrm>
            <a:off x="257465" y="85011"/>
            <a:ext cx="11350187" cy="652539"/>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u="sng" dirty="0">
                <a:solidFill>
                  <a:schemeClr val="accent1"/>
                </a:solidFill>
              </a:rPr>
              <a:t>Software Architecture</a:t>
            </a:r>
          </a:p>
        </p:txBody>
      </p:sp>
      <p:pic>
        <p:nvPicPr>
          <p:cNvPr id="3" name="Picture 2" descr="A person standing in front of a transparent screen&#10;&#10;AI-generated content may be incorrect.">
            <a:extLst>
              <a:ext uri="{FF2B5EF4-FFF2-40B4-BE49-F238E27FC236}">
                <a16:creationId xmlns:a16="http://schemas.microsoft.com/office/drawing/2014/main" id="{625C6CD4-8F44-3375-C340-172EA15B7841}"/>
              </a:ext>
            </a:extLst>
          </p:cNvPr>
          <p:cNvPicPr>
            <a:picLocks noChangeAspect="1"/>
          </p:cNvPicPr>
          <p:nvPr/>
        </p:nvPicPr>
        <p:blipFill>
          <a:blip r:embed="rId3"/>
          <a:stretch>
            <a:fillRect/>
          </a:stretch>
        </p:blipFill>
        <p:spPr>
          <a:xfrm>
            <a:off x="5971310" y="0"/>
            <a:ext cx="5511652" cy="6858000"/>
          </a:xfrm>
          <a:prstGeom prst="rect">
            <a:avLst/>
          </a:prstGeom>
        </p:spPr>
      </p:pic>
    </p:spTree>
    <p:extLst>
      <p:ext uri="{BB962C8B-B14F-4D97-AF65-F5344CB8AC3E}">
        <p14:creationId xmlns:p14="http://schemas.microsoft.com/office/powerpoint/2010/main" val="1501627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checkerboard(across)">
                                      <p:cBhvr>
                                        <p:cTn id="13" dur="500"/>
                                        <p:tgtEl>
                                          <p:spTgt spid="6">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checkerboard(across)">
                                      <p:cBhvr>
                                        <p:cTn id="18" dur="500"/>
                                        <p:tgtEl>
                                          <p:spTgt spid="6">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checkerboard(across)">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checkerboard(across)">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79890-B1B0-AB0D-6F2B-1B3C802EF2AF}"/>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6887995-BD0F-2162-ECE1-265570BA6590}"/>
              </a:ext>
            </a:extLst>
          </p:cNvPr>
          <p:cNvSpPr txBox="1"/>
          <p:nvPr/>
        </p:nvSpPr>
        <p:spPr>
          <a:xfrm>
            <a:off x="257465" y="1070059"/>
            <a:ext cx="11117118" cy="5262979"/>
          </a:xfrm>
          <a:prstGeom prst="rect">
            <a:avLst/>
          </a:prstGeom>
          <a:noFill/>
        </p:spPr>
        <p:txBody>
          <a:bodyPr wrap="square">
            <a:spAutoFit/>
          </a:bodyPr>
          <a:lstStyle/>
          <a:p>
            <a:pPr marL="342900" indent="-342900">
              <a:buFont typeface="Arial" panose="020B0604020202020204" pitchFamily="34" charset="0"/>
              <a:buChar char="•"/>
            </a:pPr>
            <a:r>
              <a:rPr lang="en-GB" sz="2400" dirty="0"/>
              <a:t>Software architecture improves </a:t>
            </a:r>
            <a:r>
              <a:rPr lang="en-GB" sz="2400" b="1" dirty="0">
                <a:solidFill>
                  <a:schemeClr val="accent1"/>
                </a:solidFill>
              </a:rPr>
              <a:t>productivity</a:t>
            </a:r>
            <a:r>
              <a:rPr lang="en-GB" sz="2400" dirty="0"/>
              <a:t>, </a:t>
            </a:r>
            <a:r>
              <a:rPr lang="en-GB" sz="2400" b="1" dirty="0">
                <a:solidFill>
                  <a:schemeClr val="accent1"/>
                </a:solidFill>
              </a:rPr>
              <a:t>evolution</a:t>
            </a:r>
            <a:r>
              <a:rPr lang="en-GB" sz="2400" dirty="0"/>
              <a:t>, and </a:t>
            </a:r>
            <a:r>
              <a:rPr lang="en-GB" sz="2400" b="1" dirty="0">
                <a:solidFill>
                  <a:schemeClr val="accent1"/>
                </a:solidFill>
              </a:rPr>
              <a:t>quality</a:t>
            </a:r>
            <a:r>
              <a:rPr lang="en-GB" sz="2400" dirty="0"/>
              <a:t>.</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 A </a:t>
            </a:r>
            <a:r>
              <a:rPr lang="en-GB" sz="2400" b="1" dirty="0">
                <a:solidFill>
                  <a:schemeClr val="accent1"/>
                </a:solidFill>
              </a:rPr>
              <a:t>clear structure </a:t>
            </a:r>
            <a:r>
              <a:rPr lang="en-GB" sz="2400" dirty="0"/>
              <a:t>helps teams coordinate work and </a:t>
            </a:r>
            <a:r>
              <a:rPr lang="en-GB" sz="2400" b="1" dirty="0">
                <a:solidFill>
                  <a:schemeClr val="accent1"/>
                </a:solidFill>
              </a:rPr>
              <a:t>address issues efficiently</a:t>
            </a:r>
            <a:r>
              <a:rPr lang="en-GB" sz="2400" dirty="0"/>
              <a:t>. </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It also makes software easier to </a:t>
            </a:r>
            <a:r>
              <a:rPr lang="en-GB" sz="2400" b="1" dirty="0">
                <a:solidFill>
                  <a:schemeClr val="accent1"/>
                </a:solidFill>
              </a:rPr>
              <a:t>change</a:t>
            </a:r>
            <a:r>
              <a:rPr lang="en-GB" sz="2400" dirty="0"/>
              <a:t>, </a:t>
            </a:r>
            <a:r>
              <a:rPr lang="en-GB" sz="2400" b="1" dirty="0">
                <a:solidFill>
                  <a:schemeClr val="accent1"/>
                </a:solidFill>
              </a:rPr>
              <a:t>maintain</a:t>
            </a:r>
            <a:r>
              <a:rPr lang="en-GB" sz="2400" dirty="0"/>
              <a:t>, </a:t>
            </a:r>
            <a:r>
              <a:rPr lang="en-GB" sz="2400" b="1" dirty="0">
                <a:solidFill>
                  <a:schemeClr val="accent1"/>
                </a:solidFill>
              </a:rPr>
              <a:t>reuse</a:t>
            </a:r>
            <a:r>
              <a:rPr lang="en-GB" sz="2400" dirty="0"/>
              <a:t>, and </a:t>
            </a:r>
            <a:r>
              <a:rPr lang="en-GB" sz="2400" b="1" dirty="0">
                <a:solidFill>
                  <a:schemeClr val="accent1"/>
                </a:solidFill>
              </a:rPr>
              <a:t>adapt</a:t>
            </a:r>
            <a:r>
              <a:rPr lang="en-GB" sz="2400" dirty="0"/>
              <a:t> by applying solid design principles that consider all stakeholder needs.</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When designing software architecture, architects must consider all stakeholders — the people who use, manage, or </a:t>
            </a:r>
            <a:r>
              <a:rPr lang="en-GB" sz="2400" b="1" dirty="0">
                <a:solidFill>
                  <a:schemeClr val="accent1"/>
                </a:solidFill>
              </a:rPr>
              <a:t>benefit from the system </a:t>
            </a:r>
          </a:p>
          <a:p>
            <a:r>
              <a:rPr lang="en-GB" sz="2400" dirty="0"/>
              <a:t>      — since their needs and interests </a:t>
            </a:r>
            <a:r>
              <a:rPr lang="en-GB" sz="2400" b="1" dirty="0">
                <a:solidFill>
                  <a:schemeClr val="accent1"/>
                </a:solidFill>
              </a:rPr>
              <a:t>shape how the system </a:t>
            </a:r>
            <a:r>
              <a:rPr lang="en-GB" sz="2400" dirty="0"/>
              <a:t>is built.</a:t>
            </a:r>
          </a:p>
          <a:p>
            <a:endParaRPr lang="en-GB" sz="2400" dirty="0"/>
          </a:p>
          <a:p>
            <a:pPr marL="342900" indent="-342900">
              <a:buFont typeface="Arial" panose="020B0604020202020204" pitchFamily="34" charset="0"/>
              <a:buChar char="•"/>
            </a:pPr>
            <a:r>
              <a:rPr lang="en-GB" sz="2400" dirty="0"/>
              <a:t>Software architecture typically have the following </a:t>
            </a:r>
            <a:r>
              <a:rPr lang="en-GB" sz="2400" b="1" dirty="0">
                <a:solidFill>
                  <a:schemeClr val="accent1"/>
                </a:solidFill>
              </a:rPr>
              <a:t>stakeholders</a:t>
            </a:r>
            <a:r>
              <a:rPr lang="en-GB" sz="2400" dirty="0"/>
              <a:t>. Each will have their own perspective.</a:t>
            </a:r>
          </a:p>
          <a:p>
            <a:endParaRPr lang="en-GB" sz="2400" dirty="0"/>
          </a:p>
        </p:txBody>
      </p:sp>
      <p:sp>
        <p:nvSpPr>
          <p:cNvPr id="7" name="Title 1">
            <a:extLst>
              <a:ext uri="{FF2B5EF4-FFF2-40B4-BE49-F238E27FC236}">
                <a16:creationId xmlns:a16="http://schemas.microsoft.com/office/drawing/2014/main" id="{AAC8EF04-9F7E-7361-64B7-6E7273CE01C3}"/>
              </a:ext>
            </a:extLst>
          </p:cNvPr>
          <p:cNvSpPr txBox="1">
            <a:spLocks/>
          </p:cNvSpPr>
          <p:nvPr/>
        </p:nvSpPr>
        <p:spPr>
          <a:xfrm>
            <a:off x="257465" y="85011"/>
            <a:ext cx="11350187" cy="652539"/>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u="sng" dirty="0">
                <a:solidFill>
                  <a:schemeClr val="accent1"/>
                </a:solidFill>
              </a:rPr>
              <a:t>Why Software Architecture</a:t>
            </a:r>
          </a:p>
        </p:txBody>
      </p:sp>
    </p:spTree>
    <p:extLst>
      <p:ext uri="{BB962C8B-B14F-4D97-AF65-F5344CB8AC3E}">
        <p14:creationId xmlns:p14="http://schemas.microsoft.com/office/powerpoint/2010/main" val="2306373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checkerboard(across)">
                                      <p:cBhvr>
                                        <p:cTn id="13" dur="500"/>
                                        <p:tgtEl>
                                          <p:spTgt spid="6">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checkerboard(across)">
                                      <p:cBhvr>
                                        <p:cTn id="18" dur="500"/>
                                        <p:tgtEl>
                                          <p:spTgt spid="6">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checkerboard(across)">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6">
                                            <p:txEl>
                                              <p:pRg st="6" end="6"/>
                                            </p:txEl>
                                          </p:spTgt>
                                        </p:tgtEl>
                                        <p:attrNameLst>
                                          <p:attrName>style.visibility</p:attrName>
                                        </p:attrNameLst>
                                      </p:cBhvr>
                                      <p:to>
                                        <p:strVal val="visible"/>
                                      </p:to>
                                    </p:set>
                                    <p:anim calcmode="lin" valueType="num">
                                      <p:cBhvr additive="base">
                                        <p:cTn id="28"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6">
                                            <p:txEl>
                                              <p:pRg st="6" end="6"/>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 calcmode="lin" valueType="num">
                                      <p:cBhvr additive="base">
                                        <p:cTn id="32"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5" presetClass="entr" presetSubtype="10" fill="hold" nodeType="clickEffect">
                                  <p:stCondLst>
                                    <p:cond delay="0"/>
                                  </p:stCondLst>
                                  <p:childTnLst>
                                    <p:set>
                                      <p:cBhvr>
                                        <p:cTn id="37" dur="1" fill="hold">
                                          <p:stCondLst>
                                            <p:cond delay="0"/>
                                          </p:stCondLst>
                                        </p:cTn>
                                        <p:tgtEl>
                                          <p:spTgt spid="6">
                                            <p:txEl>
                                              <p:pRg st="9" end="9"/>
                                            </p:txEl>
                                          </p:spTgt>
                                        </p:tgtEl>
                                        <p:attrNameLst>
                                          <p:attrName>style.visibility</p:attrName>
                                        </p:attrNameLst>
                                      </p:cBhvr>
                                      <p:to>
                                        <p:strVal val="visible"/>
                                      </p:to>
                                    </p:set>
                                    <p:animEffect transition="in" filter="checkerboard(across)">
                                      <p:cBhvr>
                                        <p:cTn id="38"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3BBEA-29A0-7DCC-2C01-421249602872}"/>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BC75D577-67A7-CCB8-D7CE-1FAA4A71BF6A}"/>
              </a:ext>
            </a:extLst>
          </p:cNvPr>
          <p:cNvSpPr txBox="1">
            <a:spLocks/>
          </p:cNvSpPr>
          <p:nvPr/>
        </p:nvSpPr>
        <p:spPr>
          <a:xfrm>
            <a:off x="257465" y="85011"/>
            <a:ext cx="11350187" cy="652539"/>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u="sng" dirty="0">
                <a:solidFill>
                  <a:schemeClr val="accent1"/>
                </a:solidFill>
              </a:rPr>
              <a:t>Stakeholders </a:t>
            </a:r>
          </a:p>
        </p:txBody>
      </p:sp>
      <p:graphicFrame>
        <p:nvGraphicFramePr>
          <p:cNvPr id="2" name="Table 1">
            <a:extLst>
              <a:ext uri="{FF2B5EF4-FFF2-40B4-BE49-F238E27FC236}">
                <a16:creationId xmlns:a16="http://schemas.microsoft.com/office/drawing/2014/main" id="{2ACCE4FD-0D28-61DB-66F3-A3B7CE6A1092}"/>
              </a:ext>
            </a:extLst>
          </p:cNvPr>
          <p:cNvGraphicFramePr>
            <a:graphicFrameLocks noGrp="1"/>
          </p:cNvGraphicFramePr>
          <p:nvPr>
            <p:extLst>
              <p:ext uri="{D42A27DB-BD31-4B8C-83A1-F6EECF244321}">
                <p14:modId xmlns:p14="http://schemas.microsoft.com/office/powerpoint/2010/main" val="2421591757"/>
              </p:ext>
            </p:extLst>
          </p:nvPr>
        </p:nvGraphicFramePr>
        <p:xfrm>
          <a:off x="383305" y="733517"/>
          <a:ext cx="10866582" cy="4851400"/>
        </p:xfrm>
        <a:graphic>
          <a:graphicData uri="http://schemas.openxmlformats.org/drawingml/2006/table">
            <a:tbl>
              <a:tblPr firstRow="1" bandRow="1">
                <a:tableStyleId>{5C22544A-7EE6-4342-B048-85BDC9FD1C3A}</a:tableStyleId>
              </a:tblPr>
              <a:tblGrid>
                <a:gridCol w="2988310">
                  <a:extLst>
                    <a:ext uri="{9D8B030D-6E8A-4147-A177-3AD203B41FA5}">
                      <a16:colId xmlns:a16="http://schemas.microsoft.com/office/drawing/2014/main" val="1232178581"/>
                    </a:ext>
                  </a:extLst>
                </a:gridCol>
                <a:gridCol w="7878272">
                  <a:extLst>
                    <a:ext uri="{9D8B030D-6E8A-4147-A177-3AD203B41FA5}">
                      <a16:colId xmlns:a16="http://schemas.microsoft.com/office/drawing/2014/main" val="570274960"/>
                    </a:ext>
                  </a:extLst>
                </a:gridCol>
              </a:tblGrid>
              <a:tr h="370840">
                <a:tc>
                  <a:txBody>
                    <a:bodyPr/>
                    <a:lstStyle/>
                    <a:p>
                      <a:r>
                        <a:rPr lang="en-PK" dirty="0"/>
                        <a:t>Stakeholder</a:t>
                      </a:r>
                    </a:p>
                  </a:txBody>
                  <a:tcPr/>
                </a:tc>
                <a:tc>
                  <a:txBody>
                    <a:bodyPr/>
                    <a:lstStyle/>
                    <a:p>
                      <a:r>
                        <a:rPr lang="en-PK" dirty="0"/>
                        <a:t>Description</a:t>
                      </a:r>
                    </a:p>
                  </a:txBody>
                  <a:tcPr/>
                </a:tc>
                <a:extLst>
                  <a:ext uri="{0D108BD9-81ED-4DB2-BD59-A6C34878D82A}">
                    <a16:rowId xmlns:a16="http://schemas.microsoft.com/office/drawing/2014/main" val="2599769671"/>
                  </a:ext>
                </a:extLst>
              </a:tr>
              <a:tr h="370840">
                <a:tc>
                  <a:txBody>
                    <a:bodyPr/>
                    <a:lstStyle/>
                    <a:p>
                      <a:r>
                        <a:rPr lang="en-GB" sz="1800" b="1" kern="1200" dirty="0">
                          <a:solidFill>
                            <a:schemeClr val="dk1"/>
                          </a:solidFill>
                          <a:effectLst/>
                          <a:latin typeface="+mn-lt"/>
                          <a:ea typeface="+mn-ea"/>
                          <a:cs typeface="+mn-cs"/>
                        </a:rPr>
                        <a:t>Software</a:t>
                      </a:r>
                      <a:endParaRPr lang="en-GB" sz="1800" kern="1200" dirty="0">
                        <a:solidFill>
                          <a:schemeClr val="dk1"/>
                        </a:solidFill>
                        <a:effectLst/>
                        <a:latin typeface="+mn-lt"/>
                        <a:ea typeface="+mn-ea"/>
                        <a:cs typeface="+mn-cs"/>
                      </a:endParaRPr>
                    </a:p>
                    <a:p>
                      <a:r>
                        <a:rPr lang="en-GB" sz="1800" b="1" kern="1200" dirty="0">
                          <a:solidFill>
                            <a:schemeClr val="dk1"/>
                          </a:solidFill>
                          <a:effectLst/>
                          <a:latin typeface="+mn-lt"/>
                          <a:ea typeface="+mn-ea"/>
                          <a:cs typeface="+mn-cs"/>
                        </a:rPr>
                        <a:t>developers</a:t>
                      </a:r>
                      <a:endParaRPr lang="en-GB" sz="1800" kern="1200" dirty="0">
                        <a:solidFill>
                          <a:schemeClr val="dk1"/>
                        </a:solidFill>
                        <a:effectLst/>
                        <a:latin typeface="+mn-lt"/>
                        <a:ea typeface="+mn-ea"/>
                        <a:cs typeface="+mn-cs"/>
                      </a:endParaRPr>
                    </a:p>
                  </a:txBody>
                  <a:tcPr/>
                </a:tc>
                <a:tc>
                  <a:txBody>
                    <a:bodyPr/>
                    <a:lstStyle/>
                    <a:p>
                      <a:r>
                        <a:rPr lang="en-GB" sz="1800" kern="1200" dirty="0">
                          <a:solidFill>
                            <a:schemeClr val="dk1"/>
                          </a:solidFill>
                          <a:effectLst/>
                          <a:latin typeface="+mn-lt"/>
                          <a:ea typeface="+mn-ea"/>
                          <a:cs typeface="+mn-cs"/>
                        </a:rPr>
                        <a:t>Software architecture helps developers create and evolve software by providing strong direction and organization on what needs to be</a:t>
                      </a:r>
                    </a:p>
                    <a:p>
                      <a:r>
                        <a:rPr lang="en-GB" sz="1800" kern="1200" dirty="0">
                          <a:solidFill>
                            <a:schemeClr val="dk1"/>
                          </a:solidFill>
                          <a:effectLst/>
                          <a:latin typeface="+mn-lt"/>
                          <a:ea typeface="+mn-ea"/>
                          <a:cs typeface="+mn-cs"/>
                        </a:rPr>
                        <a:t>done.</a:t>
                      </a:r>
                    </a:p>
                  </a:txBody>
                  <a:tcPr/>
                </a:tc>
                <a:extLst>
                  <a:ext uri="{0D108BD9-81ED-4DB2-BD59-A6C34878D82A}">
                    <a16:rowId xmlns:a16="http://schemas.microsoft.com/office/drawing/2014/main" val="3714429598"/>
                  </a:ext>
                </a:extLst>
              </a:tr>
              <a:tr h="370840">
                <a:tc>
                  <a:txBody>
                    <a:bodyPr/>
                    <a:lstStyle/>
                    <a:p>
                      <a:r>
                        <a:rPr lang="en-GB" sz="1800" b="1" kern="1200" dirty="0">
                          <a:solidFill>
                            <a:schemeClr val="dk1"/>
                          </a:solidFill>
                          <a:effectLst/>
                          <a:latin typeface="+mn-lt"/>
                          <a:ea typeface="+mn-ea"/>
                          <a:cs typeface="+mn-cs"/>
                        </a:rPr>
                        <a:t>Project</a:t>
                      </a:r>
                      <a:endParaRPr lang="en-GB" sz="1800" kern="1200" dirty="0">
                        <a:solidFill>
                          <a:schemeClr val="dk1"/>
                        </a:solidFill>
                        <a:effectLst/>
                        <a:latin typeface="+mn-lt"/>
                        <a:ea typeface="+mn-ea"/>
                        <a:cs typeface="+mn-cs"/>
                      </a:endParaRPr>
                    </a:p>
                    <a:p>
                      <a:r>
                        <a:rPr lang="en-GB" sz="1800" b="1" kern="1200" dirty="0">
                          <a:solidFill>
                            <a:schemeClr val="dk1"/>
                          </a:solidFill>
                          <a:effectLst/>
                          <a:latin typeface="+mn-lt"/>
                          <a:ea typeface="+mn-ea"/>
                          <a:cs typeface="+mn-cs"/>
                        </a:rPr>
                        <a:t>Managers</a:t>
                      </a:r>
                      <a:endParaRPr lang="en-GB" sz="1800" kern="1200" dirty="0">
                        <a:solidFill>
                          <a:schemeClr val="dk1"/>
                        </a:solidFill>
                        <a:effectLst/>
                        <a:latin typeface="+mn-lt"/>
                        <a:ea typeface="+mn-ea"/>
                        <a:cs typeface="+mn-cs"/>
                      </a:endParaRPr>
                    </a:p>
                  </a:txBody>
                  <a:tcPr/>
                </a:tc>
                <a:tc>
                  <a:txBody>
                    <a:bodyPr/>
                    <a:lstStyle/>
                    <a:p>
                      <a:r>
                        <a:rPr lang="en-GB" sz="1800" kern="1200" dirty="0">
                          <a:solidFill>
                            <a:schemeClr val="dk1"/>
                          </a:solidFill>
                          <a:effectLst/>
                          <a:latin typeface="+mn-lt"/>
                          <a:ea typeface="+mn-ea"/>
                          <a:cs typeface="+mn-cs"/>
                        </a:rPr>
                        <a:t>Software architecture provides useful information to project managers to help them identify possible risks and to manage the project successfully. Software architecture helps project managers to understand task dependencies and impacts of change and to coordinate work assignments.</a:t>
                      </a:r>
                    </a:p>
                  </a:txBody>
                  <a:tcPr/>
                </a:tc>
                <a:extLst>
                  <a:ext uri="{0D108BD9-81ED-4DB2-BD59-A6C34878D82A}">
                    <a16:rowId xmlns:a16="http://schemas.microsoft.com/office/drawing/2014/main" val="2322178735"/>
                  </a:ext>
                </a:extLst>
              </a:tr>
              <a:tr h="370840">
                <a:tc>
                  <a:txBody>
                    <a:bodyPr/>
                    <a:lstStyle/>
                    <a:p>
                      <a:r>
                        <a:rPr lang="en-GB" sz="1800" b="1" kern="1200" dirty="0">
                          <a:solidFill>
                            <a:schemeClr val="dk1"/>
                          </a:solidFill>
                          <a:effectLst/>
                          <a:latin typeface="+mn-lt"/>
                          <a:ea typeface="+mn-ea"/>
                          <a:cs typeface="+mn-cs"/>
                        </a:rPr>
                        <a:t>Clients</a:t>
                      </a:r>
                    </a:p>
                  </a:txBody>
                  <a:tcPr/>
                </a:tc>
                <a:tc>
                  <a:txBody>
                    <a:bodyPr/>
                    <a:lstStyle/>
                    <a:p>
                      <a:r>
                        <a:rPr lang="en-GB" sz="1800" kern="1200" dirty="0">
                          <a:solidFill>
                            <a:schemeClr val="dk1"/>
                          </a:solidFill>
                          <a:effectLst/>
                          <a:latin typeface="+mn-lt"/>
                          <a:ea typeface="+mn-ea"/>
                          <a:cs typeface="+mn-cs"/>
                        </a:rPr>
                        <a:t>Clients make important decisions about the system, like its funding. Software architecture establishes a basis for communication with clients, so they understand what they are paying for and that their needs are met.</a:t>
                      </a:r>
                    </a:p>
                    <a:p>
                      <a:endParaRPr lang="en-GB" sz="1800" kern="1200" dirty="0">
                        <a:solidFill>
                          <a:schemeClr val="dk1"/>
                        </a:solidFill>
                        <a:effectLst/>
                        <a:latin typeface="+mn-lt"/>
                        <a:ea typeface="+mn-ea"/>
                        <a:cs typeface="+mn-cs"/>
                      </a:endParaRPr>
                    </a:p>
                  </a:txBody>
                  <a:tcPr/>
                </a:tc>
                <a:extLst>
                  <a:ext uri="{0D108BD9-81ED-4DB2-BD59-A6C34878D82A}">
                    <a16:rowId xmlns:a16="http://schemas.microsoft.com/office/drawing/2014/main" val="649306847"/>
                  </a:ext>
                </a:extLst>
              </a:tr>
              <a:tr h="370840">
                <a:tc>
                  <a:txBody>
                    <a:bodyPr/>
                    <a:lstStyle/>
                    <a:p>
                      <a:r>
                        <a:rPr lang="en-GB" sz="1800" b="1" kern="1200" dirty="0">
                          <a:solidFill>
                            <a:schemeClr val="dk1"/>
                          </a:solidFill>
                          <a:effectLst/>
                          <a:latin typeface="+mn-lt"/>
                          <a:ea typeface="+mn-ea"/>
                          <a:cs typeface="+mn-cs"/>
                        </a:rPr>
                        <a:t>End users </a:t>
                      </a:r>
                    </a:p>
                  </a:txBody>
                  <a:tcPr/>
                </a:tc>
                <a:tc>
                  <a:txBody>
                    <a:bodyPr/>
                    <a:lstStyle/>
                    <a:p>
                      <a:r>
                        <a:rPr lang="en-GB" sz="1800" kern="1200" dirty="0">
                          <a:solidFill>
                            <a:schemeClr val="dk1"/>
                          </a:solidFill>
                          <a:effectLst/>
                          <a:latin typeface="+mn-lt"/>
                          <a:ea typeface="+mn-ea"/>
                          <a:cs typeface="+mn-cs"/>
                        </a:rPr>
                        <a:t>Users may not care how the software is actually</a:t>
                      </a:r>
                    </a:p>
                    <a:p>
                      <a:r>
                        <a:rPr lang="en-GB" sz="1800" kern="1200" dirty="0">
                          <a:solidFill>
                            <a:schemeClr val="dk1"/>
                          </a:solidFill>
                          <a:effectLst/>
                          <a:latin typeface="+mn-lt"/>
                          <a:ea typeface="+mn-ea"/>
                          <a:cs typeface="+mn-cs"/>
                        </a:rPr>
                        <a:t>designed, but they do care that it “works well”</a:t>
                      </a:r>
                    </a:p>
                    <a:p>
                      <a:r>
                        <a:rPr lang="en-GB" sz="1800" kern="1200" dirty="0">
                          <a:solidFill>
                            <a:schemeClr val="dk1"/>
                          </a:solidFill>
                          <a:effectLst/>
                          <a:latin typeface="+mn-lt"/>
                          <a:ea typeface="+mn-ea"/>
                          <a:cs typeface="+mn-cs"/>
                        </a:rPr>
                        <a:t>for them.</a:t>
                      </a:r>
                    </a:p>
                    <a:p>
                      <a:endParaRPr lang="en-GB" sz="1800" kern="1200" dirty="0">
                        <a:solidFill>
                          <a:schemeClr val="dk1"/>
                        </a:solidFill>
                        <a:effectLst/>
                        <a:latin typeface="+mn-lt"/>
                        <a:ea typeface="+mn-ea"/>
                        <a:cs typeface="+mn-cs"/>
                      </a:endParaRPr>
                    </a:p>
                  </a:txBody>
                  <a:tcPr/>
                </a:tc>
                <a:extLst>
                  <a:ext uri="{0D108BD9-81ED-4DB2-BD59-A6C34878D82A}">
                    <a16:rowId xmlns:a16="http://schemas.microsoft.com/office/drawing/2014/main" val="1098372611"/>
                  </a:ext>
                </a:extLst>
              </a:tr>
            </a:tbl>
          </a:graphicData>
        </a:graphic>
      </p:graphicFrame>
      <p:sp>
        <p:nvSpPr>
          <p:cNvPr id="4" name="TextBox 3">
            <a:extLst>
              <a:ext uri="{FF2B5EF4-FFF2-40B4-BE49-F238E27FC236}">
                <a16:creationId xmlns:a16="http://schemas.microsoft.com/office/drawing/2014/main" id="{80219865-FF4C-7E19-A010-568DBB81BB6A}"/>
              </a:ext>
            </a:extLst>
          </p:cNvPr>
          <p:cNvSpPr txBox="1"/>
          <p:nvPr/>
        </p:nvSpPr>
        <p:spPr>
          <a:xfrm>
            <a:off x="383306" y="5633258"/>
            <a:ext cx="10866582" cy="1200329"/>
          </a:xfrm>
          <a:prstGeom prst="rect">
            <a:avLst/>
          </a:prstGeom>
          <a:noFill/>
        </p:spPr>
        <p:txBody>
          <a:bodyPr wrap="square">
            <a:spAutoFit/>
          </a:bodyPr>
          <a:lstStyle/>
          <a:p>
            <a:pPr marL="342900" indent="-342900">
              <a:buFont typeface="Arial" panose="020B0604020202020204" pitchFamily="34" charset="0"/>
              <a:buChar char="•"/>
            </a:pPr>
            <a:r>
              <a:rPr lang="en-GB" sz="1800" dirty="0"/>
              <a:t>Multiple perspectives are needed to </a:t>
            </a:r>
            <a:r>
              <a:rPr lang="en-GB" sz="1800" b="1" dirty="0">
                <a:solidFill>
                  <a:schemeClr val="accent1"/>
                </a:solidFill>
              </a:rPr>
              <a:t>fully understand </a:t>
            </a:r>
            <a:r>
              <a:rPr lang="en-GB" sz="1800" dirty="0"/>
              <a:t>and develop a software system. </a:t>
            </a:r>
          </a:p>
          <a:p>
            <a:pPr marL="342900" indent="-342900">
              <a:buFont typeface="Arial" panose="020B0604020202020204" pitchFamily="34" charset="0"/>
              <a:buChar char="•"/>
            </a:pPr>
            <a:endParaRPr lang="en-GB" sz="1800" dirty="0"/>
          </a:p>
          <a:p>
            <a:pPr marL="342900" indent="-342900">
              <a:buFont typeface="Arial" panose="020B0604020202020204" pitchFamily="34" charset="0"/>
              <a:buChar char="•"/>
            </a:pPr>
            <a:r>
              <a:rPr lang="en-GB" sz="1800" dirty="0"/>
              <a:t>One key perspective is </a:t>
            </a:r>
            <a:r>
              <a:rPr lang="en-GB" sz="1800" b="1" dirty="0">
                <a:solidFill>
                  <a:schemeClr val="accent1"/>
                </a:solidFill>
              </a:rPr>
              <a:t>functionality</a:t>
            </a:r>
            <a:r>
              <a:rPr lang="en-GB" sz="1800" dirty="0"/>
              <a:t>, which defines what the system does to meet the </a:t>
            </a:r>
            <a:r>
              <a:rPr lang="en-GB" sz="1800" b="1" dirty="0">
                <a:solidFill>
                  <a:schemeClr val="accent1"/>
                </a:solidFill>
              </a:rPr>
              <a:t>client’s requirements </a:t>
            </a:r>
            <a:r>
              <a:rPr lang="en-GB" sz="1800" dirty="0"/>
              <a:t>and achieve its intended purpose.</a:t>
            </a:r>
          </a:p>
        </p:txBody>
      </p:sp>
    </p:spTree>
    <p:extLst>
      <p:ext uri="{BB962C8B-B14F-4D97-AF65-F5344CB8AC3E}">
        <p14:creationId xmlns:p14="http://schemas.microsoft.com/office/powerpoint/2010/main" val="2787239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checkerboard(across)">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 calcmode="lin" valueType="num">
                                      <p:cBhvr additive="base">
                                        <p:cTn id="18"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 calcmode="lin" valueType="num">
                                      <p:cBhvr additive="base">
                                        <p:cTn id="24"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D0BD9-7827-22E4-D32E-7E76652292AB}"/>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EB291EA3-CC43-008B-4EEB-4016715F2863}"/>
              </a:ext>
            </a:extLst>
          </p:cNvPr>
          <p:cNvSpPr txBox="1">
            <a:spLocks/>
          </p:cNvSpPr>
          <p:nvPr/>
        </p:nvSpPr>
        <p:spPr>
          <a:xfrm>
            <a:off x="257465" y="85011"/>
            <a:ext cx="11350187" cy="652539"/>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u="sng" dirty="0">
                <a:solidFill>
                  <a:schemeClr val="accent1"/>
                </a:solidFill>
              </a:rPr>
              <a:t>Kruchten’s 4+1 View Model</a:t>
            </a:r>
          </a:p>
          <a:p>
            <a:r>
              <a:rPr lang="en-GB" sz="3600" b="1" u="sng" dirty="0">
                <a:solidFill>
                  <a:schemeClr val="accent1"/>
                </a:solidFill>
              </a:rPr>
              <a:t> </a:t>
            </a:r>
          </a:p>
        </p:txBody>
      </p:sp>
      <p:sp>
        <p:nvSpPr>
          <p:cNvPr id="3" name="TextBox 2">
            <a:extLst>
              <a:ext uri="{FF2B5EF4-FFF2-40B4-BE49-F238E27FC236}">
                <a16:creationId xmlns:a16="http://schemas.microsoft.com/office/drawing/2014/main" id="{3EC66576-35EA-4C6E-4F69-F628CE3EE1AA}"/>
              </a:ext>
            </a:extLst>
          </p:cNvPr>
          <p:cNvSpPr txBox="1"/>
          <p:nvPr/>
        </p:nvSpPr>
        <p:spPr>
          <a:xfrm>
            <a:off x="0" y="217317"/>
            <a:ext cx="11350187" cy="7478970"/>
          </a:xfrm>
          <a:prstGeom prst="rect">
            <a:avLst/>
          </a:prstGeom>
          <a:noFill/>
        </p:spPr>
        <p:txBody>
          <a:bodyPr wrap="square">
            <a:spAutoFit/>
          </a:bodyPr>
          <a:lstStyle/>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Software architecture can be understood through multiple perspectives, captured in </a:t>
            </a:r>
            <a:r>
              <a:rPr lang="en-GB" sz="2400" b="1" dirty="0">
                <a:solidFill>
                  <a:schemeClr val="accent1"/>
                </a:solidFill>
              </a:rPr>
              <a:t>Philippe Kruchten’s 4+1 View Model</a:t>
            </a:r>
            <a:r>
              <a:rPr lang="en-GB" sz="2400" dirty="0"/>
              <a:t>:</a:t>
            </a:r>
          </a:p>
          <a:p>
            <a:pPr marL="800100" lvl="1" indent="-342900">
              <a:buFont typeface="Arial" panose="020B0604020202020204" pitchFamily="34" charset="0"/>
              <a:buChar char="•"/>
            </a:pPr>
            <a:r>
              <a:rPr lang="en-GB" sz="2400" b="1" dirty="0">
                <a:solidFill>
                  <a:schemeClr val="accent1"/>
                </a:solidFill>
              </a:rPr>
              <a:t>Logical View</a:t>
            </a:r>
            <a:r>
              <a:rPr lang="en-GB" sz="2400" dirty="0">
                <a:solidFill>
                  <a:schemeClr val="accent1"/>
                </a:solidFill>
              </a:rPr>
              <a:t> </a:t>
            </a:r>
            <a:r>
              <a:rPr lang="en-GB" sz="2400" dirty="0"/>
              <a:t>– Focuses on </a:t>
            </a:r>
            <a:r>
              <a:rPr lang="en-GB" sz="2400" b="1" dirty="0">
                <a:solidFill>
                  <a:schemeClr val="accent1"/>
                </a:solidFill>
              </a:rPr>
              <a:t>functional requirements</a:t>
            </a:r>
            <a:r>
              <a:rPr lang="en-GB" sz="2400" dirty="0"/>
              <a:t>, </a:t>
            </a:r>
            <a:r>
              <a:rPr lang="en-GB" sz="2400" b="1" dirty="0">
                <a:solidFill>
                  <a:schemeClr val="accent1"/>
                </a:solidFill>
              </a:rPr>
              <a:t>objects, and their interactions</a:t>
            </a:r>
            <a:r>
              <a:rPr lang="en-GB" sz="2400" dirty="0"/>
              <a:t>. UML class diagrams illustrate system classes, attributes, and behaviours.</a:t>
            </a:r>
          </a:p>
          <a:p>
            <a:pPr marL="800100" lvl="1" indent="-342900">
              <a:buFont typeface="Arial" panose="020B0604020202020204" pitchFamily="34" charset="0"/>
              <a:buChar char="•"/>
            </a:pPr>
            <a:r>
              <a:rPr lang="en-GB" sz="2400" b="1" dirty="0">
                <a:solidFill>
                  <a:schemeClr val="accent1"/>
                </a:solidFill>
              </a:rPr>
              <a:t>Process View</a:t>
            </a:r>
            <a:r>
              <a:rPr lang="en-GB" sz="2400" dirty="0">
                <a:solidFill>
                  <a:schemeClr val="accent1"/>
                </a:solidFill>
              </a:rPr>
              <a:t> </a:t>
            </a:r>
            <a:r>
              <a:rPr lang="en-GB" sz="2400" dirty="0"/>
              <a:t>– Focuses on non-functional requirements like </a:t>
            </a:r>
            <a:r>
              <a:rPr lang="en-GB" sz="2400" b="1" dirty="0">
                <a:solidFill>
                  <a:schemeClr val="accent1"/>
                </a:solidFill>
              </a:rPr>
              <a:t>performance and availability, showing how objects interact through processes</a:t>
            </a:r>
            <a:r>
              <a:rPr lang="en-GB" sz="2400" dirty="0"/>
              <a:t>. UML </a:t>
            </a:r>
            <a:r>
              <a:rPr lang="en-GB" sz="2400" b="1" dirty="0">
                <a:solidFill>
                  <a:schemeClr val="accent1"/>
                </a:solidFill>
              </a:rPr>
              <a:t>activity and sequence diagrams </a:t>
            </a:r>
            <a:r>
              <a:rPr lang="en-GB" sz="2400" dirty="0"/>
              <a:t>are useful here.</a:t>
            </a:r>
          </a:p>
          <a:p>
            <a:pPr marL="800100" lvl="1" indent="-342900">
              <a:buFont typeface="Arial" panose="020B0604020202020204" pitchFamily="34" charset="0"/>
              <a:buChar char="•"/>
            </a:pPr>
            <a:r>
              <a:rPr lang="en-GB" sz="2400" b="1" dirty="0">
                <a:solidFill>
                  <a:schemeClr val="accent1"/>
                </a:solidFill>
              </a:rPr>
              <a:t>Development View</a:t>
            </a:r>
            <a:r>
              <a:rPr lang="en-GB" sz="2400" dirty="0">
                <a:solidFill>
                  <a:schemeClr val="accent1"/>
                </a:solidFill>
              </a:rPr>
              <a:t> </a:t>
            </a:r>
            <a:r>
              <a:rPr lang="en-GB" sz="2400" dirty="0"/>
              <a:t>– Focuses on hierarchical </a:t>
            </a:r>
            <a:r>
              <a:rPr lang="en-GB" sz="2400" dirty="0">
                <a:solidFill>
                  <a:schemeClr val="accent1"/>
                </a:solidFill>
              </a:rPr>
              <a:t>structure, programming languages, libraries, tools, and project management </a:t>
            </a:r>
            <a:r>
              <a:rPr lang="en-GB" sz="2400" dirty="0"/>
              <a:t>considerations.</a:t>
            </a:r>
          </a:p>
          <a:p>
            <a:pPr marL="800100" lvl="1" indent="-342900">
              <a:buFont typeface="Arial" panose="020B0604020202020204" pitchFamily="34" charset="0"/>
              <a:buChar char="•"/>
            </a:pPr>
            <a:r>
              <a:rPr lang="en-GB" sz="2400" b="1" dirty="0">
                <a:solidFill>
                  <a:schemeClr val="accent1"/>
                </a:solidFill>
              </a:rPr>
              <a:t>Physical View</a:t>
            </a:r>
            <a:r>
              <a:rPr lang="en-GB" sz="2400" dirty="0">
                <a:solidFill>
                  <a:schemeClr val="accent1"/>
                </a:solidFill>
              </a:rPr>
              <a:t> </a:t>
            </a:r>
            <a:r>
              <a:rPr lang="en-GB" sz="2400" dirty="0"/>
              <a:t>– Focuses on deployment of software components to hardware nodes</a:t>
            </a:r>
            <a:r>
              <a:rPr lang="en-GB" sz="2400" b="1" dirty="0">
                <a:solidFill>
                  <a:schemeClr val="accent1"/>
                </a:solidFill>
              </a:rPr>
              <a:t>. UML deployment diagrams represent this view.</a:t>
            </a:r>
          </a:p>
          <a:p>
            <a:pPr marL="800100" lvl="1" indent="-342900">
              <a:buFont typeface="Arial" panose="020B0604020202020204" pitchFamily="34" charset="0"/>
              <a:buChar char="•"/>
            </a:pPr>
            <a:r>
              <a:rPr lang="en-GB" sz="2400" b="1" dirty="0">
                <a:solidFill>
                  <a:schemeClr val="accent1"/>
                </a:solidFill>
              </a:rPr>
              <a:t>Scenarios</a:t>
            </a:r>
            <a:r>
              <a:rPr lang="en-GB" sz="2400" dirty="0"/>
              <a:t> – Connect the </a:t>
            </a:r>
            <a:r>
              <a:rPr lang="en-GB" sz="2400" b="1" dirty="0">
                <a:solidFill>
                  <a:schemeClr val="accent1"/>
                </a:solidFill>
              </a:rPr>
              <a:t>four views by outlining user tasks </a:t>
            </a:r>
            <a:r>
              <a:rPr lang="en-GB" sz="2400" dirty="0"/>
              <a:t>and interactions, providing a complete picture of the system.</a:t>
            </a:r>
          </a:p>
          <a:p>
            <a:pPr lvl="1"/>
            <a:endParaRPr lang="en-GB" sz="2400" dirty="0"/>
          </a:p>
          <a:p>
            <a:pPr marL="800100" lvl="1" indent="-342900">
              <a:buFont typeface="Arial" panose="020B0604020202020204" pitchFamily="34" charset="0"/>
              <a:buChar char="•"/>
            </a:pPr>
            <a:r>
              <a:rPr lang="en-GB" sz="2400" dirty="0"/>
              <a:t>These views together help developers understand complex systems from </a:t>
            </a:r>
            <a:r>
              <a:rPr lang="en-GB" sz="2400" b="1" dirty="0">
                <a:solidFill>
                  <a:schemeClr val="accent1"/>
                </a:solidFill>
              </a:rPr>
              <a:t>multiple perspectives</a:t>
            </a:r>
            <a:r>
              <a:rPr lang="en-GB" sz="2400" dirty="0"/>
              <a:t>, </a:t>
            </a:r>
            <a:r>
              <a:rPr lang="en-GB" sz="2400" b="1" dirty="0">
                <a:solidFill>
                  <a:schemeClr val="accent1"/>
                </a:solidFill>
              </a:rPr>
              <a:t>improving design</a:t>
            </a:r>
            <a:r>
              <a:rPr lang="en-GB" sz="2400" dirty="0"/>
              <a:t>, </a:t>
            </a:r>
            <a:r>
              <a:rPr lang="en-GB" sz="2400" b="1" dirty="0">
                <a:solidFill>
                  <a:schemeClr val="accent1"/>
                </a:solidFill>
              </a:rPr>
              <a:t>flexibility</a:t>
            </a:r>
            <a:r>
              <a:rPr lang="en-GB" sz="2400" dirty="0"/>
              <a:t>, and </a:t>
            </a:r>
            <a:r>
              <a:rPr lang="en-GB" sz="2400" b="1" dirty="0">
                <a:solidFill>
                  <a:schemeClr val="accent1"/>
                </a:solidFill>
              </a:rPr>
              <a:t>maintainability</a:t>
            </a:r>
            <a:r>
              <a:rPr lang="en-GB" sz="2400" dirty="0"/>
              <a:t>.</a:t>
            </a:r>
          </a:p>
          <a:p>
            <a:pPr marL="342900" indent="-342900">
              <a:buFont typeface="Arial" panose="020B0604020202020204" pitchFamily="34" charset="0"/>
              <a:buChar char="•"/>
            </a:pPr>
            <a:endParaRPr lang="en-GB" sz="2400" dirty="0"/>
          </a:p>
          <a:p>
            <a:endParaRPr lang="en-GB" sz="2400" dirty="0"/>
          </a:p>
        </p:txBody>
      </p:sp>
    </p:spTree>
    <p:extLst>
      <p:ext uri="{BB962C8B-B14F-4D97-AF65-F5344CB8AC3E}">
        <p14:creationId xmlns:p14="http://schemas.microsoft.com/office/powerpoint/2010/main" val="1810775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CC91C-2EE3-7E41-D8CC-258353618B6D}"/>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27C8CA06-A28B-7CE0-C8FA-3D7F3DCE1C16}"/>
              </a:ext>
            </a:extLst>
          </p:cNvPr>
          <p:cNvSpPr txBox="1">
            <a:spLocks/>
          </p:cNvSpPr>
          <p:nvPr/>
        </p:nvSpPr>
        <p:spPr>
          <a:xfrm>
            <a:off x="420906" y="98865"/>
            <a:ext cx="11350187" cy="652539"/>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u="sng" dirty="0">
                <a:solidFill>
                  <a:schemeClr val="accent1"/>
                </a:solidFill>
              </a:rPr>
              <a:t>Logical View</a:t>
            </a:r>
          </a:p>
        </p:txBody>
      </p:sp>
      <p:sp>
        <p:nvSpPr>
          <p:cNvPr id="3" name="TextBox 2">
            <a:extLst>
              <a:ext uri="{FF2B5EF4-FFF2-40B4-BE49-F238E27FC236}">
                <a16:creationId xmlns:a16="http://schemas.microsoft.com/office/drawing/2014/main" id="{888141A9-C0FF-7BB1-14DE-929C2C6ECFB6}"/>
              </a:ext>
            </a:extLst>
          </p:cNvPr>
          <p:cNvSpPr txBox="1"/>
          <p:nvPr/>
        </p:nvSpPr>
        <p:spPr>
          <a:xfrm>
            <a:off x="0" y="425134"/>
            <a:ext cx="11350187" cy="7478970"/>
          </a:xfrm>
          <a:prstGeom prst="rect">
            <a:avLst/>
          </a:prstGeom>
          <a:noFill/>
        </p:spPr>
        <p:txBody>
          <a:bodyPr wrap="square">
            <a:spAutoFit/>
          </a:bodyPr>
          <a:lstStyle/>
          <a:p>
            <a:pPr marL="342900" indent="-342900">
              <a:buFont typeface="Arial" panose="020B0604020202020204" pitchFamily="34" charset="0"/>
              <a:buChar char="•"/>
            </a:pPr>
            <a:endParaRPr lang="en-GB" sz="2400" dirty="0"/>
          </a:p>
          <a:p>
            <a:pPr marL="800100" lvl="1" indent="-342900">
              <a:buFont typeface="Arial" panose="020B0604020202020204" pitchFamily="34" charset="0"/>
              <a:buChar char="•"/>
            </a:pPr>
            <a:r>
              <a:rPr lang="en-US" sz="2400" dirty="0">
                <a:solidFill>
                  <a:schemeClr val="tx1">
                    <a:lumMod val="85000"/>
                    <a:lumOff val="15000"/>
                  </a:schemeClr>
                </a:solidFill>
              </a:rPr>
              <a:t>Represents the </a:t>
            </a:r>
            <a:r>
              <a:rPr lang="en-US" sz="2400" b="1" dirty="0">
                <a:solidFill>
                  <a:schemeClr val="accent1"/>
                </a:solidFill>
              </a:rPr>
              <a:t>core business concepts </a:t>
            </a:r>
            <a:r>
              <a:rPr lang="en-US" sz="2400" dirty="0">
                <a:solidFill>
                  <a:schemeClr val="tx1">
                    <a:lumMod val="85000"/>
                    <a:lumOff val="15000"/>
                  </a:schemeClr>
                </a:solidFill>
              </a:rPr>
              <a:t>and how they relate, helping both </a:t>
            </a:r>
            <a:r>
              <a:rPr lang="en-US" sz="2400" b="1" dirty="0">
                <a:solidFill>
                  <a:schemeClr val="accent1"/>
                </a:solidFill>
              </a:rPr>
              <a:t>architects</a:t>
            </a:r>
            <a:r>
              <a:rPr lang="en-US" sz="2400" dirty="0">
                <a:solidFill>
                  <a:schemeClr val="tx1">
                    <a:lumMod val="85000"/>
                    <a:lumOff val="15000"/>
                  </a:schemeClr>
                </a:solidFill>
              </a:rPr>
              <a:t> and </a:t>
            </a:r>
            <a:r>
              <a:rPr lang="en-US" sz="2400" b="1" dirty="0">
                <a:solidFill>
                  <a:schemeClr val="accent1"/>
                </a:solidFill>
              </a:rPr>
              <a:t>developers</a:t>
            </a:r>
            <a:r>
              <a:rPr lang="en-US" sz="2400" dirty="0">
                <a:solidFill>
                  <a:schemeClr val="tx1">
                    <a:lumMod val="85000"/>
                    <a:lumOff val="15000"/>
                  </a:schemeClr>
                </a:solidFill>
              </a:rPr>
              <a:t> understand the system’s domain clearly.</a:t>
            </a:r>
          </a:p>
          <a:p>
            <a:pPr lvl="1"/>
            <a:endParaRPr lang="en-US" sz="2400" dirty="0">
              <a:solidFill>
                <a:schemeClr val="tx1">
                  <a:lumMod val="85000"/>
                  <a:lumOff val="15000"/>
                </a:schemeClr>
              </a:solidFill>
            </a:endParaRPr>
          </a:p>
          <a:p>
            <a:pPr marL="800100" lvl="1" indent="-342900">
              <a:buFont typeface="Arial" panose="020B0604020202020204" pitchFamily="34" charset="0"/>
              <a:buChar char="•"/>
            </a:pPr>
            <a:r>
              <a:rPr lang="en-US" sz="2400" dirty="0">
                <a:solidFill>
                  <a:schemeClr val="tx1">
                    <a:lumMod val="85000"/>
                    <a:lumOff val="15000"/>
                  </a:schemeClr>
                </a:solidFill>
              </a:rPr>
              <a:t>Breaks the system into </a:t>
            </a:r>
            <a:r>
              <a:rPr lang="en-US" sz="2400" b="1" dirty="0">
                <a:solidFill>
                  <a:schemeClr val="accent1"/>
                </a:solidFill>
              </a:rPr>
              <a:t>logical modules </a:t>
            </a:r>
            <a:r>
              <a:rPr lang="en-US" sz="2400" dirty="0">
                <a:solidFill>
                  <a:schemeClr val="tx1">
                    <a:lumMod val="85000"/>
                    <a:lumOff val="15000"/>
                  </a:schemeClr>
                </a:solidFill>
              </a:rPr>
              <a:t>(e.g., Users, Orders, Payments) so </a:t>
            </a:r>
            <a:r>
              <a:rPr lang="en-US" sz="2400" b="1" dirty="0">
                <a:solidFill>
                  <a:schemeClr val="accent1"/>
                </a:solidFill>
              </a:rPr>
              <a:t>responsibilities</a:t>
            </a:r>
            <a:r>
              <a:rPr lang="en-US" sz="2400" dirty="0">
                <a:solidFill>
                  <a:schemeClr val="tx1">
                    <a:lumMod val="85000"/>
                    <a:lumOff val="15000"/>
                  </a:schemeClr>
                </a:solidFill>
              </a:rPr>
              <a:t> are clearly separated.</a:t>
            </a:r>
          </a:p>
          <a:p>
            <a:pPr lvl="1"/>
            <a:endParaRPr lang="en-US" sz="2400" dirty="0">
              <a:solidFill>
                <a:schemeClr val="tx1">
                  <a:lumMod val="85000"/>
                  <a:lumOff val="15000"/>
                </a:schemeClr>
              </a:solidFill>
            </a:endParaRPr>
          </a:p>
          <a:p>
            <a:pPr marL="800100" lvl="1" indent="-342900">
              <a:buFont typeface="Arial" panose="020B0604020202020204" pitchFamily="34" charset="0"/>
              <a:buChar char="•"/>
            </a:pPr>
            <a:r>
              <a:rPr lang="en-US" sz="2400" dirty="0">
                <a:solidFill>
                  <a:schemeClr val="tx1">
                    <a:lumMod val="85000"/>
                    <a:lumOff val="15000"/>
                  </a:schemeClr>
                </a:solidFill>
              </a:rPr>
              <a:t>Helps identify </a:t>
            </a:r>
            <a:r>
              <a:rPr lang="en-US" sz="2400" b="1" dirty="0">
                <a:solidFill>
                  <a:schemeClr val="accent1"/>
                </a:solidFill>
              </a:rPr>
              <a:t>domain boundaries</a:t>
            </a:r>
            <a:r>
              <a:rPr lang="en-US" sz="2400" dirty="0">
                <a:solidFill>
                  <a:schemeClr val="tx1">
                    <a:lumMod val="85000"/>
                    <a:lumOff val="15000"/>
                  </a:schemeClr>
                </a:solidFill>
              </a:rPr>
              <a:t>, </a:t>
            </a:r>
            <a:r>
              <a:rPr lang="en-US" sz="2400" b="1" dirty="0">
                <a:solidFill>
                  <a:schemeClr val="accent1"/>
                </a:solidFill>
              </a:rPr>
              <a:t>shared data</a:t>
            </a:r>
            <a:r>
              <a:rPr lang="en-US" sz="2400" dirty="0">
                <a:solidFill>
                  <a:schemeClr val="tx1">
                    <a:lumMod val="85000"/>
                    <a:lumOff val="15000"/>
                  </a:schemeClr>
                </a:solidFill>
              </a:rPr>
              <a:t>, and </a:t>
            </a:r>
            <a:r>
              <a:rPr lang="en-US" sz="2400" b="1" dirty="0">
                <a:solidFill>
                  <a:schemeClr val="accent1"/>
                </a:solidFill>
              </a:rPr>
              <a:t>potential reuse </a:t>
            </a:r>
            <a:r>
              <a:rPr lang="en-US" sz="2400" dirty="0">
                <a:solidFill>
                  <a:schemeClr val="tx1">
                    <a:lumMod val="85000"/>
                    <a:lumOff val="15000"/>
                  </a:schemeClr>
                </a:solidFill>
              </a:rPr>
              <a:t>opportunities early in design.</a:t>
            </a:r>
          </a:p>
          <a:p>
            <a:pPr lvl="1"/>
            <a:endParaRPr lang="en-US" sz="2400" dirty="0">
              <a:solidFill>
                <a:schemeClr val="tx1">
                  <a:lumMod val="85000"/>
                  <a:lumOff val="15000"/>
                </a:schemeClr>
              </a:solidFill>
            </a:endParaRPr>
          </a:p>
          <a:p>
            <a:pPr marL="800100" lvl="1" indent="-342900">
              <a:buFont typeface="Arial" panose="020B0604020202020204" pitchFamily="34" charset="0"/>
              <a:buChar char="•"/>
            </a:pPr>
            <a:r>
              <a:rPr lang="en-US" sz="2400" dirty="0">
                <a:solidFill>
                  <a:schemeClr val="tx1">
                    <a:lumMod val="85000"/>
                    <a:lumOff val="15000"/>
                  </a:schemeClr>
                </a:solidFill>
              </a:rPr>
              <a:t>Ensures that </a:t>
            </a:r>
            <a:r>
              <a:rPr lang="en-US" sz="2400" b="1" dirty="0">
                <a:solidFill>
                  <a:schemeClr val="accent1"/>
                </a:solidFill>
              </a:rPr>
              <a:t>business rules </a:t>
            </a:r>
            <a:r>
              <a:rPr lang="en-US" sz="2400" dirty="0">
                <a:solidFill>
                  <a:schemeClr val="tx1">
                    <a:lumMod val="85000"/>
                    <a:lumOff val="15000"/>
                  </a:schemeClr>
                </a:solidFill>
              </a:rPr>
              <a:t>and </a:t>
            </a:r>
            <a:r>
              <a:rPr lang="en-US" sz="2400" b="1" dirty="0">
                <a:solidFill>
                  <a:schemeClr val="accent1"/>
                </a:solidFill>
              </a:rPr>
              <a:t>workflows are captured accurately </a:t>
            </a:r>
            <a:r>
              <a:rPr lang="en-US" sz="2400" dirty="0">
                <a:solidFill>
                  <a:schemeClr val="tx1">
                    <a:lumMod val="85000"/>
                    <a:lumOff val="15000"/>
                  </a:schemeClr>
                </a:solidFill>
              </a:rPr>
              <a:t>before worrying about technology or deployment.</a:t>
            </a:r>
          </a:p>
          <a:p>
            <a:pPr lvl="1"/>
            <a:endParaRPr lang="en-US" sz="2400" dirty="0">
              <a:solidFill>
                <a:schemeClr val="tx1">
                  <a:lumMod val="85000"/>
                  <a:lumOff val="15000"/>
                </a:schemeClr>
              </a:solidFill>
            </a:endParaRPr>
          </a:p>
          <a:p>
            <a:pPr marL="800100" lvl="1" indent="-342900">
              <a:buFont typeface="Arial" panose="020B0604020202020204" pitchFamily="34" charset="0"/>
              <a:buChar char="•"/>
            </a:pPr>
            <a:r>
              <a:rPr lang="en-US" sz="2400" dirty="0">
                <a:solidFill>
                  <a:schemeClr val="tx1">
                    <a:lumMod val="85000"/>
                    <a:lumOff val="15000"/>
                  </a:schemeClr>
                </a:solidFill>
              </a:rPr>
              <a:t>Supports communication with </a:t>
            </a:r>
            <a:r>
              <a:rPr lang="en-US" sz="2400" b="1" dirty="0">
                <a:solidFill>
                  <a:schemeClr val="accent1"/>
                </a:solidFill>
              </a:rPr>
              <a:t>non-technical stakeholders </a:t>
            </a:r>
            <a:r>
              <a:rPr lang="en-US" sz="2400" dirty="0">
                <a:solidFill>
                  <a:schemeClr val="tx1">
                    <a:lumMod val="85000"/>
                    <a:lumOff val="15000"/>
                  </a:schemeClr>
                </a:solidFill>
              </a:rPr>
              <a:t>because it describes what the system does in clear, conceptual terms.</a:t>
            </a:r>
          </a:p>
          <a:p>
            <a:pPr lvl="1"/>
            <a:endParaRPr lang="en-US" sz="2400" dirty="0">
              <a:solidFill>
                <a:schemeClr val="tx1">
                  <a:lumMod val="85000"/>
                  <a:lumOff val="15000"/>
                </a:schemeClr>
              </a:solidFill>
            </a:endParaRPr>
          </a:p>
          <a:p>
            <a:pPr marL="800100" lvl="1" indent="-342900">
              <a:buFont typeface="Arial" panose="020B0604020202020204" pitchFamily="34" charset="0"/>
              <a:buChar char="•"/>
            </a:pPr>
            <a:r>
              <a:rPr lang="en-US" sz="2400" dirty="0">
                <a:solidFill>
                  <a:schemeClr val="tx1">
                    <a:lumMod val="85000"/>
                    <a:lumOff val="15000"/>
                  </a:schemeClr>
                </a:solidFill>
              </a:rPr>
              <a:t>Encourages stable </a:t>
            </a:r>
            <a:r>
              <a:rPr lang="en-US" sz="2400" b="1" dirty="0">
                <a:solidFill>
                  <a:schemeClr val="accent1"/>
                </a:solidFill>
              </a:rPr>
              <a:t>abstractions </a:t>
            </a:r>
            <a:r>
              <a:rPr lang="en-US" sz="2400" dirty="0">
                <a:solidFill>
                  <a:schemeClr val="tx1">
                    <a:lumMod val="85000"/>
                    <a:lumOff val="15000"/>
                  </a:schemeClr>
                </a:solidFill>
              </a:rPr>
              <a:t>that make later changes safer and easier.</a:t>
            </a:r>
          </a:p>
          <a:p>
            <a:pPr marL="800100" lvl="1" indent="-342900">
              <a:buFont typeface="Arial" panose="020B0604020202020204" pitchFamily="34" charset="0"/>
              <a:buChar char="•"/>
            </a:pPr>
            <a:endParaRPr lang="en-GB" sz="2400" dirty="0"/>
          </a:p>
          <a:p>
            <a:pPr marL="342900" indent="-342900">
              <a:buFont typeface="Arial" panose="020B0604020202020204" pitchFamily="34" charset="0"/>
              <a:buChar char="•"/>
            </a:pPr>
            <a:endParaRPr lang="en-GB" sz="2400" dirty="0"/>
          </a:p>
          <a:p>
            <a:endParaRPr lang="en-GB" sz="2400" dirty="0"/>
          </a:p>
        </p:txBody>
      </p:sp>
    </p:spTree>
    <p:extLst>
      <p:ext uri="{BB962C8B-B14F-4D97-AF65-F5344CB8AC3E}">
        <p14:creationId xmlns:p14="http://schemas.microsoft.com/office/powerpoint/2010/main" val="343291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 calcmode="lin" valueType="num">
                                      <p:cBhvr additive="base">
                                        <p:cTn id="3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anim calcmode="lin" valueType="num">
                                      <p:cBhvr additive="base">
                                        <p:cTn id="4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41B7D-2DE3-62C0-D255-6E12FFCBEC26}"/>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9B459343-800A-C9C0-8E03-16B6581C0B01}"/>
              </a:ext>
            </a:extLst>
          </p:cNvPr>
          <p:cNvSpPr txBox="1">
            <a:spLocks/>
          </p:cNvSpPr>
          <p:nvPr/>
        </p:nvSpPr>
        <p:spPr>
          <a:xfrm>
            <a:off x="420906" y="98865"/>
            <a:ext cx="11350187" cy="652539"/>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u="sng" dirty="0">
                <a:solidFill>
                  <a:schemeClr val="accent1"/>
                </a:solidFill>
              </a:rPr>
              <a:t>Process View</a:t>
            </a:r>
          </a:p>
        </p:txBody>
      </p:sp>
      <p:sp>
        <p:nvSpPr>
          <p:cNvPr id="3" name="TextBox 2">
            <a:extLst>
              <a:ext uri="{FF2B5EF4-FFF2-40B4-BE49-F238E27FC236}">
                <a16:creationId xmlns:a16="http://schemas.microsoft.com/office/drawing/2014/main" id="{41EB2B4A-E22B-1FE1-6871-DE3AFB45BB6C}"/>
              </a:ext>
            </a:extLst>
          </p:cNvPr>
          <p:cNvSpPr txBox="1"/>
          <p:nvPr/>
        </p:nvSpPr>
        <p:spPr>
          <a:xfrm>
            <a:off x="263237" y="425134"/>
            <a:ext cx="11350187" cy="7109639"/>
          </a:xfrm>
          <a:prstGeom prst="rect">
            <a:avLst/>
          </a:prstGeom>
          <a:noFill/>
        </p:spPr>
        <p:txBody>
          <a:bodyPr wrap="square">
            <a:spAutoFit/>
          </a:bodyPr>
          <a:lstStyle/>
          <a:p>
            <a:pPr lvl="1"/>
            <a:endParaRPr lang="en-US" sz="2400" dirty="0">
              <a:solidFill>
                <a:schemeClr val="tx1">
                  <a:lumMod val="85000"/>
                  <a:lumOff val="15000"/>
                </a:schemeClr>
              </a:solidFill>
            </a:endParaRPr>
          </a:p>
          <a:p>
            <a:pPr marL="342900" indent="-342900">
              <a:buFont typeface="Arial" panose="020B0604020202020204" pitchFamily="34" charset="0"/>
              <a:buChar char="•"/>
            </a:pPr>
            <a:r>
              <a:rPr lang="en-US" sz="2400" dirty="0">
                <a:solidFill>
                  <a:schemeClr val="tx1">
                    <a:lumMod val="85000"/>
                    <a:lumOff val="15000"/>
                  </a:schemeClr>
                </a:solidFill>
              </a:rPr>
              <a:t>Shows how </a:t>
            </a:r>
            <a:r>
              <a:rPr lang="en-US" sz="2400" b="1" dirty="0">
                <a:solidFill>
                  <a:schemeClr val="accent1"/>
                </a:solidFill>
              </a:rPr>
              <a:t>the system behaves </a:t>
            </a:r>
            <a:r>
              <a:rPr lang="en-US" sz="2400" dirty="0">
                <a:solidFill>
                  <a:schemeClr val="tx1">
                    <a:lumMod val="85000"/>
                    <a:lumOff val="15000"/>
                  </a:schemeClr>
                </a:solidFill>
              </a:rPr>
              <a:t>when it is running, especially </a:t>
            </a:r>
            <a:r>
              <a:rPr lang="en-US" sz="2400" b="1" dirty="0">
                <a:solidFill>
                  <a:schemeClr val="accent1"/>
                </a:solidFill>
              </a:rPr>
              <a:t>under load or when multiple actions</a:t>
            </a:r>
            <a:r>
              <a:rPr lang="en-US" sz="2400" dirty="0">
                <a:solidFill>
                  <a:schemeClr val="tx1">
                    <a:lumMod val="85000"/>
                    <a:lumOff val="15000"/>
                  </a:schemeClr>
                </a:solidFill>
              </a:rPr>
              <a:t> happen at once.</a:t>
            </a:r>
          </a:p>
          <a:p>
            <a:endParaRPr lang="en-US" sz="2400" dirty="0">
              <a:solidFill>
                <a:schemeClr val="tx1">
                  <a:lumMod val="85000"/>
                  <a:lumOff val="15000"/>
                </a:schemeClr>
              </a:solidFill>
            </a:endParaRPr>
          </a:p>
          <a:p>
            <a:pPr marL="342900" indent="-342900">
              <a:buFont typeface="Arial" panose="020B0604020202020204" pitchFamily="34" charset="0"/>
              <a:buChar char="•"/>
            </a:pPr>
            <a:r>
              <a:rPr lang="en-US" sz="2400" dirty="0">
                <a:solidFill>
                  <a:schemeClr val="tx1">
                    <a:lumMod val="85000"/>
                    <a:lumOff val="15000"/>
                  </a:schemeClr>
                </a:solidFill>
              </a:rPr>
              <a:t>Reveals which </a:t>
            </a:r>
            <a:r>
              <a:rPr lang="en-US" sz="2400" b="1" dirty="0">
                <a:solidFill>
                  <a:schemeClr val="accent1"/>
                </a:solidFill>
              </a:rPr>
              <a:t>components need to run in parallel</a:t>
            </a:r>
            <a:r>
              <a:rPr lang="en-US" sz="2400" dirty="0">
                <a:solidFill>
                  <a:schemeClr val="tx1">
                    <a:lumMod val="85000"/>
                    <a:lumOff val="15000"/>
                  </a:schemeClr>
                </a:solidFill>
              </a:rPr>
              <a:t>, which ones </a:t>
            </a:r>
            <a:r>
              <a:rPr lang="en-US" sz="2400" b="1" dirty="0">
                <a:solidFill>
                  <a:schemeClr val="accent1"/>
                </a:solidFill>
              </a:rPr>
              <a:t>communicate frequently</a:t>
            </a:r>
            <a:r>
              <a:rPr lang="en-US" sz="2400" dirty="0">
                <a:solidFill>
                  <a:schemeClr val="tx1">
                    <a:lumMod val="85000"/>
                    <a:lumOff val="15000"/>
                  </a:schemeClr>
                </a:solidFill>
              </a:rPr>
              <a:t>, and which ones run </a:t>
            </a:r>
            <a:r>
              <a:rPr lang="en-US" sz="2400" b="1" dirty="0">
                <a:solidFill>
                  <a:schemeClr val="accent1"/>
                </a:solidFill>
              </a:rPr>
              <a:t>synchronously</a:t>
            </a:r>
            <a:r>
              <a:rPr lang="en-US" sz="2400" dirty="0">
                <a:solidFill>
                  <a:schemeClr val="tx1">
                    <a:lumMod val="85000"/>
                    <a:lumOff val="15000"/>
                  </a:schemeClr>
                </a:solidFill>
              </a:rPr>
              <a:t> or </a:t>
            </a:r>
            <a:r>
              <a:rPr lang="en-US" sz="2400" b="1" dirty="0">
                <a:solidFill>
                  <a:schemeClr val="accent1"/>
                </a:solidFill>
              </a:rPr>
              <a:t>asynchronously</a:t>
            </a:r>
            <a:r>
              <a:rPr lang="en-US" sz="2400" dirty="0">
                <a:solidFill>
                  <a:schemeClr val="tx1">
                    <a:lumMod val="85000"/>
                    <a:lumOff val="15000"/>
                  </a:schemeClr>
                </a:solidFill>
              </a:rPr>
              <a:t>.</a:t>
            </a:r>
          </a:p>
          <a:p>
            <a:endParaRPr lang="en-US" sz="2400" dirty="0">
              <a:solidFill>
                <a:schemeClr val="tx1">
                  <a:lumMod val="85000"/>
                  <a:lumOff val="15000"/>
                </a:schemeClr>
              </a:solidFill>
            </a:endParaRPr>
          </a:p>
          <a:p>
            <a:pPr marL="342900" indent="-342900">
              <a:buFont typeface="Arial" panose="020B0604020202020204" pitchFamily="34" charset="0"/>
              <a:buChar char="•"/>
            </a:pPr>
            <a:r>
              <a:rPr lang="en-US" sz="2400" dirty="0">
                <a:solidFill>
                  <a:schemeClr val="tx1">
                    <a:lumMod val="85000"/>
                    <a:lumOff val="15000"/>
                  </a:schemeClr>
                </a:solidFill>
              </a:rPr>
              <a:t>Highlights </a:t>
            </a:r>
            <a:r>
              <a:rPr lang="en-US" sz="2400" b="1" dirty="0">
                <a:solidFill>
                  <a:schemeClr val="accent1"/>
                </a:solidFill>
              </a:rPr>
              <a:t>threads, processes</a:t>
            </a:r>
            <a:r>
              <a:rPr lang="en-US" sz="2400" dirty="0">
                <a:solidFill>
                  <a:schemeClr val="tx1">
                    <a:lumMod val="85000"/>
                    <a:lumOff val="15000"/>
                  </a:schemeClr>
                </a:solidFill>
              </a:rPr>
              <a:t>, </a:t>
            </a:r>
            <a:r>
              <a:rPr lang="en-US" sz="2400" b="1" dirty="0">
                <a:solidFill>
                  <a:schemeClr val="accent1"/>
                </a:solidFill>
              </a:rPr>
              <a:t>queues</a:t>
            </a:r>
            <a:r>
              <a:rPr lang="en-US" sz="2400" dirty="0">
                <a:solidFill>
                  <a:schemeClr val="tx1">
                    <a:lumMod val="85000"/>
                    <a:lumOff val="15000"/>
                  </a:schemeClr>
                </a:solidFill>
              </a:rPr>
              <a:t>, and </a:t>
            </a:r>
            <a:r>
              <a:rPr lang="en-US" sz="2400" b="1" dirty="0">
                <a:solidFill>
                  <a:schemeClr val="accent1"/>
                </a:solidFill>
              </a:rPr>
              <a:t>communication patterns</a:t>
            </a:r>
            <a:r>
              <a:rPr lang="en-US" sz="2400" dirty="0">
                <a:solidFill>
                  <a:schemeClr val="tx1">
                    <a:lumMod val="85000"/>
                    <a:lumOff val="15000"/>
                  </a:schemeClr>
                </a:solidFill>
              </a:rPr>
              <a:t>, ensuring the architecture can meet </a:t>
            </a:r>
            <a:r>
              <a:rPr lang="en-US" sz="2400" b="1" dirty="0">
                <a:solidFill>
                  <a:schemeClr val="accent1"/>
                </a:solidFill>
              </a:rPr>
              <a:t>performance</a:t>
            </a:r>
            <a:r>
              <a:rPr lang="en-US" sz="2400" dirty="0">
                <a:solidFill>
                  <a:schemeClr val="tx1">
                    <a:lumMod val="85000"/>
                    <a:lumOff val="15000"/>
                  </a:schemeClr>
                </a:solidFill>
              </a:rPr>
              <a:t> and </a:t>
            </a:r>
            <a:r>
              <a:rPr lang="en-US" sz="2400" b="1" dirty="0">
                <a:solidFill>
                  <a:schemeClr val="accent1"/>
                </a:solidFill>
              </a:rPr>
              <a:t>availability goals</a:t>
            </a:r>
            <a:r>
              <a:rPr lang="en-US" sz="2400" dirty="0">
                <a:solidFill>
                  <a:schemeClr val="tx1">
                    <a:lumMod val="85000"/>
                    <a:lumOff val="15000"/>
                  </a:schemeClr>
                </a:solidFill>
              </a:rPr>
              <a:t>.</a:t>
            </a:r>
          </a:p>
          <a:p>
            <a:endParaRPr lang="en-US" sz="2400" dirty="0">
              <a:solidFill>
                <a:schemeClr val="tx1">
                  <a:lumMod val="85000"/>
                  <a:lumOff val="15000"/>
                </a:schemeClr>
              </a:solidFill>
            </a:endParaRPr>
          </a:p>
          <a:p>
            <a:pPr marL="342900" indent="-342900">
              <a:buFont typeface="Arial" panose="020B0604020202020204" pitchFamily="34" charset="0"/>
              <a:buChar char="•"/>
            </a:pPr>
            <a:r>
              <a:rPr lang="en-US" sz="2400" dirty="0">
                <a:solidFill>
                  <a:schemeClr val="tx1">
                    <a:lumMod val="85000"/>
                    <a:lumOff val="15000"/>
                  </a:schemeClr>
                </a:solidFill>
              </a:rPr>
              <a:t>Helps detect </a:t>
            </a:r>
            <a:r>
              <a:rPr lang="en-US" sz="2400" b="1" dirty="0">
                <a:solidFill>
                  <a:schemeClr val="accent1"/>
                </a:solidFill>
              </a:rPr>
              <a:t>bottlenecks early </a:t>
            </a:r>
            <a:r>
              <a:rPr lang="en-US" sz="2400" dirty="0">
                <a:solidFill>
                  <a:schemeClr val="tx1">
                    <a:lumMod val="85000"/>
                    <a:lumOff val="15000"/>
                  </a:schemeClr>
                </a:solidFill>
              </a:rPr>
              <a:t>by modeling heavy workflows </a:t>
            </a:r>
            <a:r>
              <a:rPr lang="en-US" sz="2400" b="1" dirty="0">
                <a:solidFill>
                  <a:schemeClr val="accent1"/>
                </a:solidFill>
              </a:rPr>
              <a:t>like payments, notifications</a:t>
            </a:r>
            <a:r>
              <a:rPr lang="en-US" sz="2400" dirty="0">
                <a:solidFill>
                  <a:schemeClr val="tx1">
                    <a:lumMod val="85000"/>
                    <a:lumOff val="15000"/>
                  </a:schemeClr>
                </a:solidFill>
              </a:rPr>
              <a:t>, or </a:t>
            </a:r>
            <a:r>
              <a:rPr lang="en-US" sz="2400" b="1" dirty="0">
                <a:solidFill>
                  <a:schemeClr val="accent1"/>
                </a:solidFill>
              </a:rPr>
              <a:t>real-time updates</a:t>
            </a:r>
            <a:r>
              <a:rPr lang="en-US" sz="2400" dirty="0">
                <a:solidFill>
                  <a:schemeClr val="tx1">
                    <a:lumMod val="85000"/>
                    <a:lumOff val="15000"/>
                  </a:schemeClr>
                </a:solidFill>
              </a:rPr>
              <a:t>.</a:t>
            </a:r>
          </a:p>
          <a:p>
            <a:endParaRPr lang="en-US" sz="2400" dirty="0">
              <a:solidFill>
                <a:schemeClr val="tx1">
                  <a:lumMod val="85000"/>
                  <a:lumOff val="15000"/>
                </a:schemeClr>
              </a:solidFill>
            </a:endParaRPr>
          </a:p>
          <a:p>
            <a:pPr marL="342900" indent="-342900">
              <a:buFont typeface="Arial" panose="020B0604020202020204" pitchFamily="34" charset="0"/>
              <a:buChar char="•"/>
            </a:pPr>
            <a:r>
              <a:rPr lang="en-US" sz="2400" dirty="0">
                <a:solidFill>
                  <a:schemeClr val="tx1">
                    <a:lumMod val="85000"/>
                    <a:lumOff val="15000"/>
                  </a:schemeClr>
                </a:solidFill>
              </a:rPr>
              <a:t>Ensures </a:t>
            </a:r>
            <a:r>
              <a:rPr lang="en-US" sz="2400" b="1" dirty="0">
                <a:solidFill>
                  <a:schemeClr val="accent1"/>
                </a:solidFill>
              </a:rPr>
              <a:t>fault-tolerance </a:t>
            </a:r>
            <a:r>
              <a:rPr lang="en-US" sz="2400" dirty="0">
                <a:solidFill>
                  <a:schemeClr val="tx1">
                    <a:lumMod val="85000"/>
                    <a:lumOff val="15000"/>
                  </a:schemeClr>
                </a:solidFill>
              </a:rPr>
              <a:t>by showing </a:t>
            </a:r>
            <a:r>
              <a:rPr lang="en-US" sz="2400" b="1" dirty="0">
                <a:solidFill>
                  <a:schemeClr val="accent1"/>
                </a:solidFill>
              </a:rPr>
              <a:t>how the system should react to delays, failures, or spikes in activity.</a:t>
            </a:r>
          </a:p>
          <a:p>
            <a:endParaRPr lang="en-US" sz="2400" dirty="0">
              <a:solidFill>
                <a:schemeClr val="tx1">
                  <a:lumMod val="85000"/>
                  <a:lumOff val="15000"/>
                </a:schemeClr>
              </a:solidFill>
            </a:endParaRPr>
          </a:p>
          <a:p>
            <a:pPr lvl="1"/>
            <a:endParaRPr lang="en-GB" sz="2400" dirty="0"/>
          </a:p>
          <a:p>
            <a:pPr marL="342900" indent="-342900">
              <a:buFont typeface="Arial" panose="020B0604020202020204" pitchFamily="34" charset="0"/>
              <a:buChar char="•"/>
            </a:pPr>
            <a:endParaRPr lang="en-GB" sz="2400" dirty="0"/>
          </a:p>
          <a:p>
            <a:endParaRPr lang="en-GB" sz="2400" dirty="0"/>
          </a:p>
        </p:txBody>
      </p:sp>
    </p:spTree>
    <p:extLst>
      <p:ext uri="{BB962C8B-B14F-4D97-AF65-F5344CB8AC3E}">
        <p14:creationId xmlns:p14="http://schemas.microsoft.com/office/powerpoint/2010/main" val="2417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 calcmode="lin" valueType="num">
                                      <p:cBhvr additive="base">
                                        <p:cTn id="3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B5177-1B1F-48E9-0086-6FCFBB98039A}"/>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4B0CEAC9-96BB-21F5-9D0C-63ED5C518CE5}"/>
              </a:ext>
            </a:extLst>
          </p:cNvPr>
          <p:cNvSpPr txBox="1">
            <a:spLocks/>
          </p:cNvSpPr>
          <p:nvPr/>
        </p:nvSpPr>
        <p:spPr>
          <a:xfrm>
            <a:off x="420906" y="98865"/>
            <a:ext cx="11350187" cy="652539"/>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u="sng" dirty="0">
                <a:solidFill>
                  <a:schemeClr val="accent1"/>
                </a:solidFill>
              </a:rPr>
              <a:t>Development View</a:t>
            </a:r>
          </a:p>
        </p:txBody>
      </p:sp>
      <p:sp>
        <p:nvSpPr>
          <p:cNvPr id="3" name="TextBox 2">
            <a:extLst>
              <a:ext uri="{FF2B5EF4-FFF2-40B4-BE49-F238E27FC236}">
                <a16:creationId xmlns:a16="http://schemas.microsoft.com/office/drawing/2014/main" id="{2CEA631B-ACAD-4E25-5C61-73F933ADDA0C}"/>
              </a:ext>
            </a:extLst>
          </p:cNvPr>
          <p:cNvSpPr txBox="1"/>
          <p:nvPr/>
        </p:nvSpPr>
        <p:spPr>
          <a:xfrm>
            <a:off x="232241" y="679788"/>
            <a:ext cx="11350187" cy="7109639"/>
          </a:xfrm>
          <a:prstGeom prst="rect">
            <a:avLst/>
          </a:prstGeom>
          <a:noFill/>
        </p:spPr>
        <p:txBody>
          <a:bodyPr wrap="square">
            <a:spAutoFit/>
          </a:bodyPr>
          <a:lstStyle/>
          <a:p>
            <a:endParaRPr lang="en-US" sz="2400" dirty="0">
              <a:solidFill>
                <a:schemeClr val="tx1">
                  <a:lumMod val="85000"/>
                  <a:lumOff val="15000"/>
                </a:schemeClr>
              </a:solidFill>
            </a:endParaRPr>
          </a:p>
          <a:p>
            <a:pPr marL="342900" indent="-342900">
              <a:buFont typeface="Arial" panose="020B0604020202020204" pitchFamily="34" charset="0"/>
              <a:buChar char="•"/>
            </a:pPr>
            <a:r>
              <a:rPr lang="en-US" sz="2400" dirty="0">
                <a:solidFill>
                  <a:schemeClr val="tx1">
                    <a:lumMod val="85000"/>
                    <a:lumOff val="15000"/>
                  </a:schemeClr>
                </a:solidFill>
              </a:rPr>
              <a:t>Focuses on how </a:t>
            </a:r>
            <a:r>
              <a:rPr lang="en-US" sz="2400" b="1" dirty="0">
                <a:solidFill>
                  <a:schemeClr val="accent1"/>
                </a:solidFill>
              </a:rPr>
              <a:t>the codebase is structured </a:t>
            </a:r>
            <a:r>
              <a:rPr lang="en-US" sz="2400" dirty="0">
                <a:solidFill>
                  <a:schemeClr val="tx1">
                    <a:lumMod val="85000"/>
                    <a:lumOff val="15000"/>
                  </a:schemeClr>
                </a:solidFill>
              </a:rPr>
              <a:t>for humans, not machines—making the system </a:t>
            </a:r>
            <a:r>
              <a:rPr lang="en-US" sz="2400" b="1" dirty="0">
                <a:solidFill>
                  <a:schemeClr val="accent1"/>
                </a:solidFill>
              </a:rPr>
              <a:t>easier to build</a:t>
            </a:r>
            <a:r>
              <a:rPr lang="en-US" sz="2400" dirty="0">
                <a:solidFill>
                  <a:schemeClr val="tx1">
                    <a:lumMod val="85000"/>
                    <a:lumOff val="15000"/>
                  </a:schemeClr>
                </a:solidFill>
              </a:rPr>
              <a:t>, </a:t>
            </a:r>
            <a:r>
              <a:rPr lang="en-US" sz="2400" b="1" dirty="0">
                <a:solidFill>
                  <a:schemeClr val="accent1"/>
                </a:solidFill>
              </a:rPr>
              <a:t>test</a:t>
            </a:r>
            <a:r>
              <a:rPr lang="en-US" sz="2400" dirty="0">
                <a:solidFill>
                  <a:schemeClr val="tx1">
                    <a:lumMod val="85000"/>
                    <a:lumOff val="15000"/>
                  </a:schemeClr>
                </a:solidFill>
              </a:rPr>
              <a:t>, and </a:t>
            </a:r>
            <a:r>
              <a:rPr lang="en-US" sz="2400" b="1" dirty="0">
                <a:solidFill>
                  <a:schemeClr val="accent1"/>
                </a:solidFill>
              </a:rPr>
              <a:t>maintain</a:t>
            </a:r>
            <a:r>
              <a:rPr lang="en-US" sz="2400" dirty="0">
                <a:solidFill>
                  <a:schemeClr val="tx1">
                    <a:lumMod val="85000"/>
                    <a:lumOff val="15000"/>
                  </a:schemeClr>
                </a:solidFill>
              </a:rPr>
              <a:t>.</a:t>
            </a:r>
          </a:p>
          <a:p>
            <a:endParaRPr lang="en-US" sz="2400" dirty="0">
              <a:solidFill>
                <a:schemeClr val="tx1">
                  <a:lumMod val="85000"/>
                  <a:lumOff val="15000"/>
                </a:schemeClr>
              </a:solidFill>
            </a:endParaRPr>
          </a:p>
          <a:p>
            <a:pPr marL="342900" indent="-342900">
              <a:buFont typeface="Arial" panose="020B0604020202020204" pitchFamily="34" charset="0"/>
              <a:buChar char="•"/>
            </a:pPr>
            <a:r>
              <a:rPr lang="en-US" sz="2400" dirty="0">
                <a:solidFill>
                  <a:schemeClr val="tx1">
                    <a:lumMod val="85000"/>
                    <a:lumOff val="15000"/>
                  </a:schemeClr>
                </a:solidFill>
              </a:rPr>
              <a:t>Defines </a:t>
            </a:r>
            <a:r>
              <a:rPr lang="en-US" sz="2400" b="1" dirty="0">
                <a:solidFill>
                  <a:schemeClr val="accent1"/>
                </a:solidFill>
              </a:rPr>
              <a:t>layers</a:t>
            </a:r>
            <a:r>
              <a:rPr lang="en-US" sz="2400" dirty="0">
                <a:solidFill>
                  <a:schemeClr val="tx1">
                    <a:lumMod val="85000"/>
                    <a:lumOff val="15000"/>
                  </a:schemeClr>
                </a:solidFill>
              </a:rPr>
              <a:t>, </a:t>
            </a:r>
            <a:r>
              <a:rPr lang="en-US" sz="2400" b="1" dirty="0">
                <a:solidFill>
                  <a:schemeClr val="accent1"/>
                </a:solidFill>
              </a:rPr>
              <a:t>modules</a:t>
            </a:r>
            <a:r>
              <a:rPr lang="en-US" sz="2400" dirty="0">
                <a:solidFill>
                  <a:schemeClr val="tx1">
                    <a:lumMod val="85000"/>
                    <a:lumOff val="15000"/>
                  </a:schemeClr>
                </a:solidFill>
              </a:rPr>
              <a:t>, and internal interfaces so developers know </a:t>
            </a:r>
            <a:r>
              <a:rPr lang="en-US" sz="2400" b="1" dirty="0">
                <a:solidFill>
                  <a:schemeClr val="accent1"/>
                </a:solidFill>
              </a:rPr>
              <a:t>where code belongs </a:t>
            </a:r>
            <a:r>
              <a:rPr lang="en-US" sz="2400" dirty="0">
                <a:solidFill>
                  <a:schemeClr val="tx1">
                    <a:lumMod val="85000"/>
                    <a:lumOff val="15000"/>
                  </a:schemeClr>
                </a:solidFill>
              </a:rPr>
              <a:t>and how </a:t>
            </a:r>
            <a:r>
              <a:rPr lang="en-US" sz="2400" b="1" dirty="0">
                <a:solidFill>
                  <a:schemeClr val="accent1"/>
                </a:solidFill>
              </a:rPr>
              <a:t>components depend on each other</a:t>
            </a:r>
            <a:r>
              <a:rPr lang="en-US" sz="2400" dirty="0">
                <a:solidFill>
                  <a:schemeClr val="tx1">
                    <a:lumMod val="85000"/>
                    <a:lumOff val="15000"/>
                  </a:schemeClr>
                </a:solidFill>
              </a:rPr>
              <a:t>.</a:t>
            </a:r>
          </a:p>
          <a:p>
            <a:endParaRPr lang="en-US" sz="2400" dirty="0">
              <a:solidFill>
                <a:schemeClr val="tx1">
                  <a:lumMod val="85000"/>
                  <a:lumOff val="15000"/>
                </a:schemeClr>
              </a:solidFill>
            </a:endParaRPr>
          </a:p>
          <a:p>
            <a:pPr marL="342900" indent="-342900">
              <a:buFont typeface="Arial" panose="020B0604020202020204" pitchFamily="34" charset="0"/>
              <a:buChar char="•"/>
            </a:pPr>
            <a:r>
              <a:rPr lang="en-US" sz="2400" dirty="0">
                <a:solidFill>
                  <a:schemeClr val="tx1">
                    <a:lumMod val="85000"/>
                    <a:lumOff val="15000"/>
                  </a:schemeClr>
                </a:solidFill>
              </a:rPr>
              <a:t>Makes teamwork </a:t>
            </a:r>
            <a:r>
              <a:rPr lang="en-US" sz="2400" b="1" dirty="0">
                <a:solidFill>
                  <a:schemeClr val="accent1"/>
                </a:solidFill>
              </a:rPr>
              <a:t>easier by providing clear ownership boundaries</a:t>
            </a:r>
            <a:r>
              <a:rPr lang="en-US" sz="2400" dirty="0">
                <a:solidFill>
                  <a:schemeClr val="tx1">
                    <a:lumMod val="85000"/>
                    <a:lumOff val="15000"/>
                  </a:schemeClr>
                </a:solidFill>
              </a:rPr>
              <a:t>—for example, separate folders or repositories for </a:t>
            </a:r>
            <a:r>
              <a:rPr lang="en-US" sz="2400" b="1" dirty="0">
                <a:solidFill>
                  <a:schemeClr val="accent1"/>
                </a:solidFill>
              </a:rPr>
              <a:t>different features</a:t>
            </a:r>
            <a:r>
              <a:rPr lang="en-US" sz="2400" dirty="0">
                <a:solidFill>
                  <a:schemeClr val="tx1">
                    <a:lumMod val="85000"/>
                    <a:lumOff val="15000"/>
                  </a:schemeClr>
                </a:solidFill>
              </a:rPr>
              <a:t>.</a:t>
            </a:r>
          </a:p>
          <a:p>
            <a:endParaRPr lang="en-US" sz="2400" dirty="0">
              <a:solidFill>
                <a:schemeClr val="tx1">
                  <a:lumMod val="85000"/>
                  <a:lumOff val="15000"/>
                </a:schemeClr>
              </a:solidFill>
            </a:endParaRPr>
          </a:p>
          <a:p>
            <a:pPr marL="342900" indent="-342900">
              <a:buFont typeface="Arial" panose="020B0604020202020204" pitchFamily="34" charset="0"/>
              <a:buChar char="•"/>
            </a:pPr>
            <a:r>
              <a:rPr lang="en-US" sz="2400" dirty="0">
                <a:solidFill>
                  <a:schemeClr val="tx1">
                    <a:lumMod val="85000"/>
                    <a:lumOff val="15000"/>
                  </a:schemeClr>
                </a:solidFill>
              </a:rPr>
              <a:t>Encourages reuse by </a:t>
            </a:r>
            <a:r>
              <a:rPr lang="en-US" sz="2400" b="1" dirty="0">
                <a:solidFill>
                  <a:schemeClr val="accent1"/>
                </a:solidFill>
              </a:rPr>
              <a:t>identifying shared libraries</a:t>
            </a:r>
            <a:r>
              <a:rPr lang="en-US" sz="2400" dirty="0">
                <a:solidFill>
                  <a:schemeClr val="tx1">
                    <a:lumMod val="85000"/>
                    <a:lumOff val="15000"/>
                  </a:schemeClr>
                </a:solidFill>
              </a:rPr>
              <a:t>, </a:t>
            </a:r>
            <a:r>
              <a:rPr lang="en-US" sz="2400" b="1" dirty="0">
                <a:solidFill>
                  <a:schemeClr val="accent1"/>
                </a:solidFill>
              </a:rPr>
              <a:t>utilities</a:t>
            </a:r>
            <a:r>
              <a:rPr lang="en-US" sz="2400" dirty="0">
                <a:solidFill>
                  <a:schemeClr val="tx1">
                    <a:lumMod val="85000"/>
                    <a:lumOff val="15000"/>
                  </a:schemeClr>
                </a:solidFill>
              </a:rPr>
              <a:t>, and </a:t>
            </a:r>
            <a:r>
              <a:rPr lang="en-US" sz="2400" b="1" dirty="0">
                <a:solidFill>
                  <a:schemeClr val="accent1"/>
                </a:solidFill>
              </a:rPr>
              <a:t>common frameworks.</a:t>
            </a:r>
          </a:p>
          <a:p>
            <a:endParaRPr lang="en-US" sz="2400" dirty="0">
              <a:solidFill>
                <a:schemeClr val="tx1">
                  <a:lumMod val="85000"/>
                  <a:lumOff val="15000"/>
                </a:schemeClr>
              </a:solidFill>
            </a:endParaRPr>
          </a:p>
          <a:p>
            <a:pPr marL="342900" indent="-342900">
              <a:buFont typeface="Arial" panose="020B0604020202020204" pitchFamily="34" charset="0"/>
              <a:buChar char="•"/>
            </a:pPr>
            <a:r>
              <a:rPr lang="en-US" sz="2400" dirty="0">
                <a:solidFill>
                  <a:schemeClr val="tx1">
                    <a:lumMod val="85000"/>
                    <a:lumOff val="15000"/>
                  </a:schemeClr>
                </a:solidFill>
              </a:rPr>
              <a:t>Helps </a:t>
            </a:r>
            <a:r>
              <a:rPr lang="en-US" sz="2400" b="1" dirty="0">
                <a:solidFill>
                  <a:schemeClr val="accent1"/>
                </a:solidFill>
              </a:rPr>
              <a:t>manage complexity </a:t>
            </a:r>
            <a:r>
              <a:rPr lang="en-US" sz="2400" dirty="0">
                <a:solidFill>
                  <a:schemeClr val="tx1">
                    <a:lumMod val="85000"/>
                    <a:lumOff val="15000"/>
                  </a:schemeClr>
                </a:solidFill>
              </a:rPr>
              <a:t>by </a:t>
            </a:r>
            <a:r>
              <a:rPr lang="en-US" sz="2400" b="1" dirty="0">
                <a:solidFill>
                  <a:schemeClr val="accent1"/>
                </a:solidFill>
              </a:rPr>
              <a:t>organizing the project into meaningful </a:t>
            </a:r>
            <a:r>
              <a:rPr lang="en-US" sz="2400" dirty="0">
                <a:solidFill>
                  <a:schemeClr val="tx1">
                    <a:lumMod val="85000"/>
                    <a:lumOff val="15000"/>
                  </a:schemeClr>
                </a:solidFill>
              </a:rPr>
              <a:t>units that can evolve </a:t>
            </a:r>
            <a:r>
              <a:rPr lang="en-US" sz="2400" b="1" dirty="0">
                <a:solidFill>
                  <a:schemeClr val="accent1"/>
                </a:solidFill>
              </a:rPr>
              <a:t>independently</a:t>
            </a:r>
            <a:r>
              <a:rPr lang="en-US" sz="2400" dirty="0">
                <a:solidFill>
                  <a:schemeClr val="tx1">
                    <a:lumMod val="85000"/>
                    <a:lumOff val="15000"/>
                  </a:schemeClr>
                </a:solidFill>
              </a:rPr>
              <a:t>.</a:t>
            </a:r>
          </a:p>
          <a:p>
            <a:endParaRPr lang="en-US" sz="2400" dirty="0">
              <a:solidFill>
                <a:schemeClr val="tx1">
                  <a:lumMod val="85000"/>
                  <a:lumOff val="15000"/>
                </a:schemeClr>
              </a:solidFill>
            </a:endParaRPr>
          </a:p>
          <a:p>
            <a:pPr marL="800100" lvl="1" indent="-342900">
              <a:buFont typeface="Arial" panose="020B0604020202020204" pitchFamily="34" charset="0"/>
              <a:buChar char="•"/>
            </a:pPr>
            <a:endParaRPr lang="en-GB" sz="2400" dirty="0"/>
          </a:p>
          <a:p>
            <a:pPr marL="342900" indent="-342900">
              <a:buFont typeface="Arial" panose="020B0604020202020204" pitchFamily="34" charset="0"/>
              <a:buChar char="•"/>
            </a:pPr>
            <a:endParaRPr lang="en-GB" sz="2400" dirty="0"/>
          </a:p>
          <a:p>
            <a:endParaRPr lang="en-GB" sz="2400" dirty="0"/>
          </a:p>
        </p:txBody>
      </p:sp>
    </p:spTree>
    <p:extLst>
      <p:ext uri="{BB962C8B-B14F-4D97-AF65-F5344CB8AC3E}">
        <p14:creationId xmlns:p14="http://schemas.microsoft.com/office/powerpoint/2010/main" val="36895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 calcmode="lin" valueType="num">
                                      <p:cBhvr additive="base">
                                        <p:cTn id="3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A5F06F-8BE9-1082-AAE4-282498B6A666}"/>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4F0719F8-8109-3F19-28D2-9D54DB618490}"/>
              </a:ext>
            </a:extLst>
          </p:cNvPr>
          <p:cNvSpPr txBox="1">
            <a:spLocks/>
          </p:cNvSpPr>
          <p:nvPr/>
        </p:nvSpPr>
        <p:spPr>
          <a:xfrm>
            <a:off x="420906" y="98865"/>
            <a:ext cx="11350187" cy="652539"/>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u="sng" dirty="0">
                <a:solidFill>
                  <a:schemeClr val="accent1"/>
                </a:solidFill>
              </a:rPr>
              <a:t>Physical View</a:t>
            </a:r>
          </a:p>
        </p:txBody>
      </p:sp>
      <p:sp>
        <p:nvSpPr>
          <p:cNvPr id="3" name="TextBox 2">
            <a:extLst>
              <a:ext uri="{FF2B5EF4-FFF2-40B4-BE49-F238E27FC236}">
                <a16:creationId xmlns:a16="http://schemas.microsoft.com/office/drawing/2014/main" id="{9A2F229B-A0D1-E408-369A-119F208803E6}"/>
              </a:ext>
            </a:extLst>
          </p:cNvPr>
          <p:cNvSpPr txBox="1"/>
          <p:nvPr/>
        </p:nvSpPr>
        <p:spPr>
          <a:xfrm>
            <a:off x="249382" y="0"/>
            <a:ext cx="11350187" cy="7848302"/>
          </a:xfrm>
          <a:prstGeom prst="rect">
            <a:avLst/>
          </a:prstGeom>
          <a:noFill/>
        </p:spPr>
        <p:txBody>
          <a:bodyPr wrap="square">
            <a:spAutoFit/>
          </a:bodyPr>
          <a:lstStyle/>
          <a:p>
            <a:endParaRPr lang="en-US" sz="2400" dirty="0">
              <a:solidFill>
                <a:schemeClr val="tx1">
                  <a:lumMod val="85000"/>
                  <a:lumOff val="15000"/>
                </a:schemeClr>
              </a:solidFill>
            </a:endParaRPr>
          </a:p>
          <a:p>
            <a:endParaRPr lang="en-US" sz="2400" dirty="0">
              <a:solidFill>
                <a:schemeClr val="tx1">
                  <a:lumMod val="85000"/>
                  <a:lumOff val="15000"/>
                </a:schemeClr>
              </a:solidFill>
            </a:endParaRPr>
          </a:p>
          <a:p>
            <a:pPr marL="342900" indent="-342900">
              <a:buFont typeface="Arial" panose="020B0604020202020204" pitchFamily="34" charset="0"/>
              <a:buChar char="•"/>
            </a:pPr>
            <a:r>
              <a:rPr lang="en-US" sz="2400" dirty="0">
                <a:solidFill>
                  <a:schemeClr val="tx1">
                    <a:lumMod val="85000"/>
                    <a:lumOff val="15000"/>
                  </a:schemeClr>
                </a:solidFill>
              </a:rPr>
              <a:t>Focuses on the </a:t>
            </a:r>
            <a:r>
              <a:rPr lang="en-US" sz="2400" b="1" dirty="0">
                <a:solidFill>
                  <a:schemeClr val="accent1"/>
                </a:solidFill>
              </a:rPr>
              <a:t>real-world arrangement </a:t>
            </a:r>
            <a:r>
              <a:rPr lang="en-US" sz="2400" dirty="0">
                <a:solidFill>
                  <a:schemeClr val="tx1">
                    <a:lumMod val="85000"/>
                    <a:lumOff val="15000"/>
                  </a:schemeClr>
                </a:solidFill>
              </a:rPr>
              <a:t>of the system </a:t>
            </a:r>
            <a:r>
              <a:rPr lang="en-US" sz="2400" b="1" dirty="0">
                <a:solidFill>
                  <a:schemeClr val="accent1"/>
                </a:solidFill>
              </a:rPr>
              <a:t>across servers</a:t>
            </a:r>
            <a:r>
              <a:rPr lang="en-US" sz="2400" dirty="0">
                <a:solidFill>
                  <a:schemeClr val="tx1">
                    <a:lumMod val="85000"/>
                    <a:lumOff val="15000"/>
                  </a:schemeClr>
                </a:solidFill>
              </a:rPr>
              <a:t>, </a:t>
            </a:r>
            <a:r>
              <a:rPr lang="en-US" sz="2400" b="1" dirty="0">
                <a:solidFill>
                  <a:schemeClr val="accent1"/>
                </a:solidFill>
              </a:rPr>
              <a:t>machines</a:t>
            </a:r>
            <a:r>
              <a:rPr lang="en-US" sz="2400" dirty="0">
                <a:solidFill>
                  <a:schemeClr val="tx1">
                    <a:lumMod val="85000"/>
                    <a:lumOff val="15000"/>
                  </a:schemeClr>
                </a:solidFill>
              </a:rPr>
              <a:t>, </a:t>
            </a:r>
            <a:r>
              <a:rPr lang="en-US" sz="2400" b="1" dirty="0">
                <a:solidFill>
                  <a:schemeClr val="accent1"/>
                </a:solidFill>
              </a:rPr>
              <a:t>networks</a:t>
            </a:r>
            <a:r>
              <a:rPr lang="en-US" sz="2400" dirty="0">
                <a:solidFill>
                  <a:schemeClr val="tx1">
                    <a:lumMod val="85000"/>
                    <a:lumOff val="15000"/>
                  </a:schemeClr>
                </a:solidFill>
              </a:rPr>
              <a:t>, and </a:t>
            </a:r>
            <a:r>
              <a:rPr lang="en-US" sz="2400" b="1" dirty="0">
                <a:solidFill>
                  <a:schemeClr val="accent1"/>
                </a:solidFill>
              </a:rPr>
              <a:t>cloud environments</a:t>
            </a:r>
            <a:r>
              <a:rPr lang="en-US" sz="2400" dirty="0">
                <a:solidFill>
                  <a:schemeClr val="tx1">
                    <a:lumMod val="85000"/>
                    <a:lumOff val="15000"/>
                  </a:schemeClr>
                </a:solidFill>
              </a:rPr>
              <a:t>.</a:t>
            </a:r>
          </a:p>
          <a:p>
            <a:endParaRPr lang="en-US" sz="2400" dirty="0">
              <a:solidFill>
                <a:schemeClr val="tx1">
                  <a:lumMod val="85000"/>
                  <a:lumOff val="15000"/>
                </a:schemeClr>
              </a:solidFill>
            </a:endParaRPr>
          </a:p>
          <a:p>
            <a:pPr marL="342900" indent="-342900">
              <a:buFont typeface="Arial" panose="020B0604020202020204" pitchFamily="34" charset="0"/>
              <a:buChar char="•"/>
            </a:pPr>
            <a:r>
              <a:rPr lang="en-US" sz="2400" dirty="0">
                <a:solidFill>
                  <a:schemeClr val="tx1">
                    <a:lumMod val="85000"/>
                    <a:lumOff val="15000"/>
                  </a:schemeClr>
                </a:solidFill>
              </a:rPr>
              <a:t>Shows how software </a:t>
            </a:r>
            <a:r>
              <a:rPr lang="en-US" sz="2400" b="1" dirty="0">
                <a:solidFill>
                  <a:schemeClr val="accent1"/>
                </a:solidFill>
              </a:rPr>
              <a:t>components are hosted</a:t>
            </a:r>
            <a:r>
              <a:rPr lang="en-US" sz="2400" dirty="0">
                <a:solidFill>
                  <a:schemeClr val="tx1">
                    <a:lumMod val="85000"/>
                    <a:lumOff val="15000"/>
                  </a:schemeClr>
                </a:solidFill>
              </a:rPr>
              <a:t>—whether on </a:t>
            </a:r>
            <a:r>
              <a:rPr lang="en-US" sz="2400" b="1" dirty="0">
                <a:solidFill>
                  <a:schemeClr val="accent1"/>
                </a:solidFill>
              </a:rPr>
              <a:t>virtual machines</a:t>
            </a:r>
            <a:r>
              <a:rPr lang="en-US" sz="2400" dirty="0">
                <a:solidFill>
                  <a:schemeClr val="tx1">
                    <a:lumMod val="85000"/>
                    <a:lumOff val="15000"/>
                  </a:schemeClr>
                </a:solidFill>
              </a:rPr>
              <a:t>, </a:t>
            </a:r>
            <a:r>
              <a:rPr lang="en-US" sz="2400" b="1" dirty="0">
                <a:solidFill>
                  <a:schemeClr val="accent1"/>
                </a:solidFill>
              </a:rPr>
              <a:t>containers</a:t>
            </a:r>
            <a:r>
              <a:rPr lang="en-US" sz="2400" dirty="0">
                <a:solidFill>
                  <a:schemeClr val="tx1">
                    <a:lumMod val="85000"/>
                    <a:lumOff val="15000"/>
                  </a:schemeClr>
                </a:solidFill>
              </a:rPr>
              <a:t>, </a:t>
            </a:r>
            <a:r>
              <a:rPr lang="en-US" sz="2400" b="1" dirty="0">
                <a:solidFill>
                  <a:schemeClr val="accent1"/>
                </a:solidFill>
              </a:rPr>
              <a:t>mobile devices</a:t>
            </a:r>
            <a:r>
              <a:rPr lang="en-US" sz="2400" dirty="0">
                <a:solidFill>
                  <a:schemeClr val="tx1">
                    <a:lumMod val="85000"/>
                    <a:lumOff val="15000"/>
                  </a:schemeClr>
                </a:solidFill>
              </a:rPr>
              <a:t>, or </a:t>
            </a:r>
            <a:r>
              <a:rPr lang="en-US" sz="2400" b="1" dirty="0">
                <a:solidFill>
                  <a:schemeClr val="accent1"/>
                </a:solidFill>
              </a:rPr>
              <a:t>edge hardware</a:t>
            </a:r>
            <a:r>
              <a:rPr lang="en-US" sz="2400" dirty="0">
                <a:solidFill>
                  <a:schemeClr val="tx1">
                    <a:lumMod val="85000"/>
                    <a:lumOff val="15000"/>
                  </a:schemeClr>
                </a:solidFill>
              </a:rPr>
              <a:t>.</a:t>
            </a:r>
          </a:p>
          <a:p>
            <a:endParaRPr lang="en-US" sz="2400" dirty="0">
              <a:solidFill>
                <a:schemeClr val="tx1">
                  <a:lumMod val="85000"/>
                  <a:lumOff val="15000"/>
                </a:schemeClr>
              </a:solidFill>
            </a:endParaRPr>
          </a:p>
          <a:p>
            <a:pPr marL="342900" indent="-342900">
              <a:buFont typeface="Arial" panose="020B0604020202020204" pitchFamily="34" charset="0"/>
              <a:buChar char="•"/>
            </a:pPr>
            <a:r>
              <a:rPr lang="en-US" sz="2400" dirty="0">
                <a:solidFill>
                  <a:schemeClr val="tx1">
                    <a:lumMod val="85000"/>
                    <a:lumOff val="15000"/>
                  </a:schemeClr>
                </a:solidFill>
              </a:rPr>
              <a:t>Helps evaluate system </a:t>
            </a:r>
            <a:r>
              <a:rPr lang="en-US" sz="2400" b="1" dirty="0">
                <a:solidFill>
                  <a:schemeClr val="accent1"/>
                </a:solidFill>
              </a:rPr>
              <a:t>reliability by modeling redundancy</a:t>
            </a:r>
            <a:r>
              <a:rPr lang="en-US" sz="2400" dirty="0">
                <a:solidFill>
                  <a:schemeClr val="tx1">
                    <a:lumMod val="85000"/>
                    <a:lumOff val="15000"/>
                  </a:schemeClr>
                </a:solidFill>
              </a:rPr>
              <a:t>, </a:t>
            </a:r>
            <a:r>
              <a:rPr lang="en-US" sz="2400" b="1" dirty="0">
                <a:solidFill>
                  <a:schemeClr val="accent1"/>
                </a:solidFill>
              </a:rPr>
              <a:t>load balancers, failover nodes</a:t>
            </a:r>
            <a:r>
              <a:rPr lang="en-US" sz="2400" dirty="0">
                <a:solidFill>
                  <a:schemeClr val="tx1">
                    <a:lumMod val="85000"/>
                    <a:lumOff val="15000"/>
                  </a:schemeClr>
                </a:solidFill>
              </a:rPr>
              <a:t>, and </a:t>
            </a:r>
            <a:r>
              <a:rPr lang="en-US" sz="2400" b="1" dirty="0">
                <a:solidFill>
                  <a:schemeClr val="accent1"/>
                </a:solidFill>
              </a:rPr>
              <a:t>backup systems</a:t>
            </a:r>
            <a:r>
              <a:rPr lang="en-US" sz="2400" dirty="0">
                <a:solidFill>
                  <a:schemeClr val="tx1">
                    <a:lumMod val="85000"/>
                    <a:lumOff val="15000"/>
                  </a:schemeClr>
                </a:solidFill>
              </a:rPr>
              <a:t>.</a:t>
            </a:r>
          </a:p>
          <a:p>
            <a:endParaRPr lang="en-US" sz="2400" dirty="0">
              <a:solidFill>
                <a:schemeClr val="tx1">
                  <a:lumMod val="85000"/>
                  <a:lumOff val="15000"/>
                </a:schemeClr>
              </a:solidFill>
            </a:endParaRPr>
          </a:p>
          <a:p>
            <a:pPr marL="342900" indent="-342900">
              <a:buFont typeface="Arial" panose="020B0604020202020204" pitchFamily="34" charset="0"/>
              <a:buChar char="•"/>
            </a:pPr>
            <a:r>
              <a:rPr lang="en-US" sz="2400" dirty="0">
                <a:solidFill>
                  <a:schemeClr val="tx1">
                    <a:lumMod val="85000"/>
                    <a:lumOff val="15000"/>
                  </a:schemeClr>
                </a:solidFill>
              </a:rPr>
              <a:t>Reveals communication paths, such </a:t>
            </a:r>
            <a:r>
              <a:rPr lang="en-US" sz="2400" b="1" dirty="0">
                <a:solidFill>
                  <a:schemeClr val="accent1"/>
                </a:solidFill>
              </a:rPr>
              <a:t>as API calls across servers </a:t>
            </a:r>
            <a:r>
              <a:rPr lang="en-US" sz="2400" dirty="0">
                <a:solidFill>
                  <a:schemeClr val="tx1">
                    <a:lumMod val="85000"/>
                    <a:lumOff val="15000"/>
                  </a:schemeClr>
                </a:solidFill>
              </a:rPr>
              <a:t>or databases </a:t>
            </a:r>
            <a:r>
              <a:rPr lang="en-US" sz="2400" b="1" dirty="0">
                <a:solidFill>
                  <a:schemeClr val="accent1"/>
                </a:solidFill>
              </a:rPr>
              <a:t>replicated across regions</a:t>
            </a:r>
            <a:r>
              <a:rPr lang="en-US" sz="2400" dirty="0">
                <a:solidFill>
                  <a:schemeClr val="tx1">
                    <a:lumMod val="85000"/>
                    <a:lumOff val="15000"/>
                  </a:schemeClr>
                </a:solidFill>
              </a:rPr>
              <a:t>.</a:t>
            </a:r>
          </a:p>
          <a:p>
            <a:endParaRPr lang="en-US" sz="2400" dirty="0">
              <a:solidFill>
                <a:schemeClr val="tx1">
                  <a:lumMod val="85000"/>
                  <a:lumOff val="15000"/>
                </a:schemeClr>
              </a:solidFill>
            </a:endParaRPr>
          </a:p>
          <a:p>
            <a:pPr marL="342900" indent="-342900">
              <a:buFont typeface="Arial" panose="020B0604020202020204" pitchFamily="34" charset="0"/>
              <a:buChar char="•"/>
            </a:pPr>
            <a:r>
              <a:rPr lang="en-US" sz="2400" dirty="0">
                <a:solidFill>
                  <a:schemeClr val="tx1">
                    <a:lumMod val="85000"/>
                    <a:lumOff val="15000"/>
                  </a:schemeClr>
                </a:solidFill>
              </a:rPr>
              <a:t>Ensures constraints like </a:t>
            </a:r>
            <a:r>
              <a:rPr lang="en-US" sz="2400" b="1" dirty="0">
                <a:solidFill>
                  <a:schemeClr val="accent1"/>
                </a:solidFill>
              </a:rPr>
              <a:t>bandwidth</a:t>
            </a:r>
            <a:r>
              <a:rPr lang="en-US" sz="2400" dirty="0">
                <a:solidFill>
                  <a:schemeClr val="tx1">
                    <a:lumMod val="85000"/>
                    <a:lumOff val="15000"/>
                  </a:schemeClr>
                </a:solidFill>
              </a:rPr>
              <a:t>, </a:t>
            </a:r>
            <a:r>
              <a:rPr lang="en-US" sz="2400" b="1" dirty="0">
                <a:solidFill>
                  <a:schemeClr val="accent1"/>
                </a:solidFill>
              </a:rPr>
              <a:t>latency</a:t>
            </a:r>
            <a:r>
              <a:rPr lang="en-US" sz="2400" dirty="0">
                <a:solidFill>
                  <a:schemeClr val="tx1">
                    <a:lumMod val="85000"/>
                    <a:lumOff val="15000"/>
                  </a:schemeClr>
                </a:solidFill>
              </a:rPr>
              <a:t>, </a:t>
            </a:r>
            <a:r>
              <a:rPr lang="en-US" sz="2400" b="1" dirty="0">
                <a:solidFill>
                  <a:schemeClr val="accent1"/>
                </a:solidFill>
              </a:rPr>
              <a:t>security zones</a:t>
            </a:r>
            <a:r>
              <a:rPr lang="en-US" sz="2400" dirty="0">
                <a:solidFill>
                  <a:schemeClr val="tx1">
                    <a:lumMod val="85000"/>
                    <a:lumOff val="15000"/>
                  </a:schemeClr>
                </a:solidFill>
              </a:rPr>
              <a:t>, and </a:t>
            </a:r>
            <a:r>
              <a:rPr lang="en-US" sz="2400" b="1" dirty="0">
                <a:solidFill>
                  <a:schemeClr val="accent1"/>
                </a:solidFill>
              </a:rPr>
              <a:t>hardware limitations </a:t>
            </a:r>
            <a:r>
              <a:rPr lang="en-US" sz="2400" dirty="0">
                <a:solidFill>
                  <a:schemeClr val="tx1">
                    <a:lumMod val="85000"/>
                    <a:lumOff val="15000"/>
                  </a:schemeClr>
                </a:solidFill>
              </a:rPr>
              <a:t>are considered.</a:t>
            </a:r>
          </a:p>
          <a:p>
            <a:endParaRPr lang="en-US" sz="2400" dirty="0">
              <a:solidFill>
                <a:schemeClr val="tx1">
                  <a:lumMod val="85000"/>
                  <a:lumOff val="15000"/>
                </a:schemeClr>
              </a:solidFill>
            </a:endParaRPr>
          </a:p>
          <a:p>
            <a:pPr marL="342900" indent="-342900">
              <a:buFont typeface="Arial" panose="020B0604020202020204" pitchFamily="34" charset="0"/>
              <a:buChar char="•"/>
            </a:pPr>
            <a:r>
              <a:rPr lang="en-US" sz="2400" dirty="0">
                <a:solidFill>
                  <a:schemeClr val="tx1">
                    <a:lumMod val="85000"/>
                    <a:lumOff val="15000"/>
                  </a:schemeClr>
                </a:solidFill>
              </a:rPr>
              <a:t>Supports planning for </a:t>
            </a:r>
            <a:r>
              <a:rPr lang="en-US" sz="2400" b="1" dirty="0">
                <a:solidFill>
                  <a:schemeClr val="accent1"/>
                </a:solidFill>
              </a:rPr>
              <a:t>scaling, deployments, and DevOps workflows</a:t>
            </a:r>
            <a:r>
              <a:rPr lang="en-US" sz="2400" dirty="0">
                <a:solidFill>
                  <a:schemeClr val="tx1">
                    <a:lumMod val="85000"/>
                    <a:lumOff val="15000"/>
                  </a:schemeClr>
                </a:solidFill>
              </a:rPr>
              <a:t>.</a:t>
            </a:r>
          </a:p>
          <a:p>
            <a:pPr lvl="1"/>
            <a:endParaRPr lang="en-GB" sz="2400" dirty="0"/>
          </a:p>
          <a:p>
            <a:pPr marL="342900" indent="-342900">
              <a:buFont typeface="Arial" panose="020B0604020202020204" pitchFamily="34" charset="0"/>
              <a:buChar char="•"/>
            </a:pPr>
            <a:endParaRPr lang="en-GB" sz="2400" dirty="0"/>
          </a:p>
          <a:p>
            <a:endParaRPr lang="en-GB" sz="2400" dirty="0"/>
          </a:p>
        </p:txBody>
      </p:sp>
    </p:spTree>
    <p:extLst>
      <p:ext uri="{BB962C8B-B14F-4D97-AF65-F5344CB8AC3E}">
        <p14:creationId xmlns:p14="http://schemas.microsoft.com/office/powerpoint/2010/main" val="3193157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 calcmode="lin" valueType="num">
                                      <p:cBhvr additive="base">
                                        <p:cTn id="3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 calcmode="lin" valueType="num">
                                      <p:cBhvr additive="base">
                                        <p:cTn id="43"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9A061-8573-1B44-4F26-B08D1EDAEFD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27C63366-1EDE-2529-F06B-EFD9E7A10948}"/>
              </a:ext>
            </a:extLst>
          </p:cNvPr>
          <p:cNvSpPr txBox="1"/>
          <p:nvPr/>
        </p:nvSpPr>
        <p:spPr>
          <a:xfrm>
            <a:off x="237478" y="797510"/>
            <a:ext cx="11092722" cy="6001643"/>
          </a:xfrm>
          <a:prstGeom prst="rect">
            <a:avLst/>
          </a:prstGeom>
          <a:noFill/>
        </p:spPr>
        <p:txBody>
          <a:bodyPr wrap="square">
            <a:spAutoFit/>
          </a:bodyPr>
          <a:lstStyle/>
          <a:p>
            <a:pPr marL="342900" indent="-342900">
              <a:buFont typeface="Arial" panose="020B0604020202020204" pitchFamily="34" charset="0"/>
              <a:buChar char="•"/>
            </a:pPr>
            <a:r>
              <a:rPr lang="en-GB" sz="2400" dirty="0"/>
              <a:t>The </a:t>
            </a:r>
            <a:r>
              <a:rPr lang="en-GB" sz="2400" b="1" dirty="0">
                <a:solidFill>
                  <a:schemeClr val="accent1"/>
                </a:solidFill>
              </a:rPr>
              <a:t>Divergent Change</a:t>
            </a:r>
            <a:r>
              <a:rPr lang="en-GB" sz="2400" dirty="0">
                <a:solidFill>
                  <a:schemeClr val="accent1"/>
                </a:solidFill>
              </a:rPr>
              <a:t> </a:t>
            </a:r>
            <a:r>
              <a:rPr lang="en-GB" sz="2400" dirty="0"/>
              <a:t>code smell appears when </a:t>
            </a:r>
            <a:r>
              <a:rPr lang="en-GB" sz="2400" b="1" dirty="0">
                <a:solidFill>
                  <a:srgbClr val="FF0000"/>
                </a:solidFill>
              </a:rPr>
              <a:t>a single class </a:t>
            </a:r>
            <a:r>
              <a:rPr lang="en-GB" sz="2400" dirty="0"/>
              <a:t>needs to be </a:t>
            </a:r>
            <a:r>
              <a:rPr lang="en-GB" sz="2400" b="1" dirty="0">
                <a:solidFill>
                  <a:schemeClr val="accent1"/>
                </a:solidFill>
              </a:rPr>
              <a:t>modified in multiple ways for different reasons</a:t>
            </a:r>
            <a:r>
              <a:rPr lang="en-GB" sz="2400" dirty="0"/>
              <a:t>. </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This often happens when a class takes on </a:t>
            </a:r>
            <a:r>
              <a:rPr lang="en-GB" sz="2400" b="1" dirty="0">
                <a:solidFill>
                  <a:schemeClr val="accent1"/>
                </a:solidFill>
              </a:rPr>
              <a:t>too many responsibilities</a:t>
            </a:r>
            <a:r>
              <a:rPr lang="en-GB" sz="2400" dirty="0"/>
              <a:t>, similar to the </a:t>
            </a:r>
            <a:r>
              <a:rPr lang="en-GB" sz="2400" b="1" dirty="0">
                <a:solidFill>
                  <a:schemeClr val="accent1"/>
                </a:solidFill>
              </a:rPr>
              <a:t>Large Class</a:t>
            </a:r>
            <a:r>
              <a:rPr lang="en-GB" sz="2400" dirty="0">
                <a:solidFill>
                  <a:schemeClr val="accent1"/>
                </a:solidFill>
              </a:rPr>
              <a:t> </a:t>
            </a:r>
            <a:r>
              <a:rPr lang="en-GB" sz="2400" dirty="0"/>
              <a:t>problem. Such a design lacks </a:t>
            </a:r>
            <a:r>
              <a:rPr lang="en-GB" sz="2400" b="1" dirty="0">
                <a:solidFill>
                  <a:srgbClr val="FF0000"/>
                </a:solidFill>
              </a:rPr>
              <a:t>proper separation of concerns</a:t>
            </a:r>
            <a:r>
              <a:rPr lang="en-GB" sz="2400" dirty="0"/>
              <a:t>, making the code harder to maintain and more prone to errors when updates are made. </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To fix this, each class should have a </a:t>
            </a:r>
            <a:r>
              <a:rPr lang="en-GB" sz="2400" b="1" dirty="0">
                <a:solidFill>
                  <a:schemeClr val="accent1"/>
                </a:solidFill>
              </a:rPr>
              <a:t>clear, single purpose</a:t>
            </a:r>
            <a:r>
              <a:rPr lang="en-GB" sz="2400" dirty="0"/>
              <a:t>, limiting the number of reasons it needs to change. If a class frequently requires different types of modifications, its </a:t>
            </a:r>
            <a:r>
              <a:rPr lang="en-GB" sz="2400" b="1" dirty="0">
                <a:solidFill>
                  <a:schemeClr val="accent1"/>
                </a:solidFill>
              </a:rPr>
              <a:t>responsibilities should be divided</a:t>
            </a:r>
            <a:r>
              <a:rPr lang="en-GB" sz="2400" dirty="0">
                <a:solidFill>
                  <a:schemeClr val="accent1"/>
                </a:solidFill>
              </a:rPr>
              <a:t> </a:t>
            </a:r>
            <a:r>
              <a:rPr lang="en-GB" sz="2400" dirty="0"/>
              <a:t>into smaller, more focused classes. </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By applying </a:t>
            </a:r>
            <a:r>
              <a:rPr lang="en-GB" sz="2400" b="1" dirty="0">
                <a:solidFill>
                  <a:schemeClr val="accent1"/>
                </a:solidFill>
              </a:rPr>
              <a:t>separation of concerns</a:t>
            </a:r>
            <a:r>
              <a:rPr lang="en-GB" sz="2400" dirty="0"/>
              <a:t>, both the </a:t>
            </a:r>
            <a:r>
              <a:rPr lang="en-GB" sz="2400" b="1" dirty="0">
                <a:solidFill>
                  <a:schemeClr val="accent1"/>
                </a:solidFill>
              </a:rPr>
              <a:t>Large Class</a:t>
            </a:r>
            <a:r>
              <a:rPr lang="en-GB" sz="2400" dirty="0">
                <a:solidFill>
                  <a:schemeClr val="accent1"/>
                </a:solidFill>
              </a:rPr>
              <a:t> </a:t>
            </a:r>
            <a:r>
              <a:rPr lang="en-GB" sz="2400" dirty="0"/>
              <a:t>and </a:t>
            </a:r>
            <a:r>
              <a:rPr lang="en-GB" sz="2400" b="1" dirty="0">
                <a:solidFill>
                  <a:schemeClr val="accent1"/>
                </a:solidFill>
              </a:rPr>
              <a:t>Divergent Change</a:t>
            </a:r>
            <a:r>
              <a:rPr lang="en-GB" sz="2400" dirty="0">
                <a:solidFill>
                  <a:schemeClr val="accent1"/>
                </a:solidFill>
              </a:rPr>
              <a:t> </a:t>
            </a:r>
            <a:r>
              <a:rPr lang="en-GB" sz="2400" dirty="0"/>
              <a:t>issues can be effectively resolved, resulting in cleaner, more maintainable code.</a:t>
            </a:r>
          </a:p>
        </p:txBody>
      </p:sp>
      <p:sp>
        <p:nvSpPr>
          <p:cNvPr id="7" name="Title 1">
            <a:extLst>
              <a:ext uri="{FF2B5EF4-FFF2-40B4-BE49-F238E27FC236}">
                <a16:creationId xmlns:a16="http://schemas.microsoft.com/office/drawing/2014/main" id="{05EF71DC-3D56-81CF-DBAD-99F0EADC0118}"/>
              </a:ext>
            </a:extLst>
          </p:cNvPr>
          <p:cNvSpPr txBox="1">
            <a:spLocks/>
          </p:cNvSpPr>
          <p:nvPr/>
        </p:nvSpPr>
        <p:spPr>
          <a:xfrm>
            <a:off x="257465" y="144971"/>
            <a:ext cx="11350187" cy="652539"/>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u="sng" dirty="0">
                <a:solidFill>
                  <a:schemeClr val="accent1"/>
                </a:solidFill>
              </a:rPr>
              <a:t>Divergent Change:</a:t>
            </a:r>
          </a:p>
        </p:txBody>
      </p:sp>
    </p:spTree>
    <p:extLst>
      <p:ext uri="{BB962C8B-B14F-4D97-AF65-F5344CB8AC3E}">
        <p14:creationId xmlns:p14="http://schemas.microsoft.com/office/powerpoint/2010/main" val="2883568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D653A-09AF-4D91-D962-42BD1BD444E3}"/>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4BEC0172-7C9E-42B2-04F2-80A3C079E5CA}"/>
              </a:ext>
            </a:extLst>
          </p:cNvPr>
          <p:cNvSpPr txBox="1">
            <a:spLocks/>
          </p:cNvSpPr>
          <p:nvPr/>
        </p:nvSpPr>
        <p:spPr>
          <a:xfrm>
            <a:off x="420906" y="98865"/>
            <a:ext cx="11350187" cy="652539"/>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u="sng" dirty="0">
                <a:solidFill>
                  <a:schemeClr val="accent1"/>
                </a:solidFill>
              </a:rPr>
              <a:t>+1 Scenario</a:t>
            </a:r>
          </a:p>
        </p:txBody>
      </p:sp>
      <p:sp>
        <p:nvSpPr>
          <p:cNvPr id="3" name="TextBox 2">
            <a:extLst>
              <a:ext uri="{FF2B5EF4-FFF2-40B4-BE49-F238E27FC236}">
                <a16:creationId xmlns:a16="http://schemas.microsoft.com/office/drawing/2014/main" id="{1E77C73F-CE0F-54B6-A01C-70E1BA6286E8}"/>
              </a:ext>
            </a:extLst>
          </p:cNvPr>
          <p:cNvSpPr txBox="1"/>
          <p:nvPr/>
        </p:nvSpPr>
        <p:spPr>
          <a:xfrm>
            <a:off x="265923" y="-167898"/>
            <a:ext cx="11350187" cy="8217634"/>
          </a:xfrm>
          <a:prstGeom prst="rect">
            <a:avLst/>
          </a:prstGeom>
          <a:noFill/>
        </p:spPr>
        <p:txBody>
          <a:bodyPr wrap="square">
            <a:spAutoFit/>
          </a:bodyPr>
          <a:lstStyle/>
          <a:p>
            <a:pPr marL="342900" indent="-342900">
              <a:buFont typeface="Arial" panose="020B0604020202020204" pitchFamily="34" charset="0"/>
              <a:buChar char="•"/>
            </a:pPr>
            <a:endParaRPr lang="en-US" sz="2400" dirty="0">
              <a:solidFill>
                <a:schemeClr val="tx1">
                  <a:lumMod val="85000"/>
                  <a:lumOff val="15000"/>
                </a:schemeClr>
              </a:solidFill>
            </a:endParaRPr>
          </a:p>
          <a:p>
            <a:pPr marL="342900" indent="-342900">
              <a:buFont typeface="Arial" panose="020B0604020202020204" pitchFamily="34" charset="0"/>
              <a:buChar char="•"/>
            </a:pPr>
            <a:endParaRPr lang="en-US" sz="2400" dirty="0">
              <a:solidFill>
                <a:schemeClr val="tx1">
                  <a:lumMod val="85000"/>
                  <a:lumOff val="15000"/>
                </a:schemeClr>
              </a:solidFill>
            </a:endParaRPr>
          </a:p>
          <a:p>
            <a:pPr marL="342900" indent="-342900">
              <a:buFont typeface="Arial" panose="020B0604020202020204" pitchFamily="34" charset="0"/>
              <a:buChar char="•"/>
            </a:pPr>
            <a:r>
              <a:rPr lang="en-US" sz="2400" dirty="0"/>
              <a:t>Provide </a:t>
            </a:r>
            <a:r>
              <a:rPr lang="en-US" sz="2400" b="1" dirty="0">
                <a:solidFill>
                  <a:schemeClr val="accent1"/>
                </a:solidFill>
              </a:rPr>
              <a:t>end-to-end examples</a:t>
            </a:r>
            <a:r>
              <a:rPr lang="en-US" sz="2400" dirty="0">
                <a:solidFill>
                  <a:schemeClr val="accent1"/>
                </a:solidFill>
              </a:rPr>
              <a:t> </a:t>
            </a:r>
            <a:r>
              <a:rPr lang="en-US" sz="2400" dirty="0"/>
              <a:t>of how real users interact </a:t>
            </a:r>
            <a:r>
              <a:rPr lang="en-US" sz="2400" b="1" dirty="0">
                <a:solidFill>
                  <a:schemeClr val="accent1"/>
                </a:solidFill>
              </a:rPr>
              <a:t>with the system</a:t>
            </a:r>
            <a:r>
              <a:rPr lang="en-US" sz="2400" dirty="0"/>
              <a:t>, validating that </a:t>
            </a:r>
            <a:r>
              <a:rPr lang="en-US" sz="2400" b="1" dirty="0">
                <a:solidFill>
                  <a:schemeClr val="accent1"/>
                </a:solidFill>
              </a:rPr>
              <a:t>all architectural views align</a:t>
            </a:r>
            <a:r>
              <a:rPr lang="en-US" sz="2400" dirty="0"/>
              <a:t>.</a:t>
            </a:r>
          </a:p>
          <a:p>
            <a:endParaRPr lang="en-US" sz="2400" dirty="0"/>
          </a:p>
          <a:p>
            <a:pPr marL="342900" indent="-342900">
              <a:buFont typeface="Arial" panose="020B0604020202020204" pitchFamily="34" charset="0"/>
              <a:buChar char="•"/>
            </a:pPr>
            <a:r>
              <a:rPr lang="en-US" sz="2400" dirty="0"/>
              <a:t>Help detect </a:t>
            </a:r>
            <a:r>
              <a:rPr lang="en-US" sz="2400" b="1" dirty="0">
                <a:solidFill>
                  <a:schemeClr val="accent1"/>
                </a:solidFill>
              </a:rPr>
              <a:t>missing</a:t>
            </a:r>
            <a:r>
              <a:rPr lang="en-US" sz="2400" dirty="0"/>
              <a:t> </a:t>
            </a:r>
            <a:r>
              <a:rPr lang="en-US" sz="2400" b="1" dirty="0">
                <a:solidFill>
                  <a:schemeClr val="accent1"/>
                </a:solidFill>
              </a:rPr>
              <a:t>components, unclear responsibilities</a:t>
            </a:r>
            <a:r>
              <a:rPr lang="en-US" sz="2400" dirty="0"/>
              <a:t>, or </a:t>
            </a:r>
            <a:r>
              <a:rPr lang="en-US" sz="2400" b="1" dirty="0">
                <a:solidFill>
                  <a:schemeClr val="accent1"/>
                </a:solidFill>
              </a:rPr>
              <a:t>incorrect assumptions</a:t>
            </a:r>
            <a:r>
              <a:rPr lang="en-US" sz="2400" dirty="0"/>
              <a:t> before development begins.</a:t>
            </a:r>
          </a:p>
          <a:p>
            <a:endParaRPr lang="en-US" sz="2400" dirty="0"/>
          </a:p>
          <a:p>
            <a:pPr marL="342900" indent="-342900">
              <a:buFont typeface="Arial" panose="020B0604020202020204" pitchFamily="34" charset="0"/>
              <a:buChar char="•"/>
            </a:pPr>
            <a:r>
              <a:rPr lang="en-US" sz="2400" dirty="0"/>
              <a:t>Illustrate how the architecture handles </a:t>
            </a:r>
            <a:r>
              <a:rPr lang="en-US" sz="2400" b="1" dirty="0">
                <a:solidFill>
                  <a:schemeClr val="accent1"/>
                </a:solidFill>
              </a:rPr>
              <a:t>normal flows </a:t>
            </a:r>
            <a:r>
              <a:rPr lang="en-US" sz="2400" dirty="0"/>
              <a:t>(e.g., login, checkout) and </a:t>
            </a:r>
            <a:r>
              <a:rPr lang="en-US" sz="2400" b="1" dirty="0">
                <a:solidFill>
                  <a:schemeClr val="accent1"/>
                </a:solidFill>
              </a:rPr>
              <a:t>exception flows</a:t>
            </a:r>
            <a:r>
              <a:rPr lang="en-US" sz="2400" dirty="0">
                <a:solidFill>
                  <a:schemeClr val="accent1"/>
                </a:solidFill>
              </a:rPr>
              <a:t> </a:t>
            </a:r>
            <a:r>
              <a:rPr lang="en-US" sz="2400" dirty="0"/>
              <a:t>(e.g., failed payment, network timeout).</a:t>
            </a:r>
          </a:p>
          <a:p>
            <a:endParaRPr lang="en-US" sz="2400" dirty="0"/>
          </a:p>
          <a:p>
            <a:pPr marL="342900" indent="-342900">
              <a:buFont typeface="Arial" panose="020B0604020202020204" pitchFamily="34" charset="0"/>
              <a:buChar char="•"/>
            </a:pPr>
            <a:r>
              <a:rPr lang="en-US" sz="2400" dirty="0"/>
              <a:t>Act as </a:t>
            </a:r>
            <a:r>
              <a:rPr lang="en-US" sz="2400" b="1" dirty="0">
                <a:solidFill>
                  <a:schemeClr val="accent1"/>
                </a:solidFill>
              </a:rPr>
              <a:t>architectural test cases</a:t>
            </a:r>
            <a:r>
              <a:rPr lang="en-US" sz="2400" dirty="0"/>
              <a:t>: if a view cannot support a scenario, the </a:t>
            </a:r>
            <a:r>
              <a:rPr lang="en-US" sz="2400" b="1" dirty="0">
                <a:solidFill>
                  <a:srgbClr val="C00000"/>
                </a:solidFill>
              </a:rPr>
              <a:t>architecture must be refined</a:t>
            </a:r>
            <a:r>
              <a:rPr lang="en-US" sz="2400" dirty="0">
                <a:solidFill>
                  <a:srgbClr val="C00000"/>
                </a:solidFill>
              </a:rPr>
              <a:t>.</a:t>
            </a:r>
          </a:p>
          <a:p>
            <a:endParaRPr lang="en-US" sz="2400" dirty="0"/>
          </a:p>
          <a:p>
            <a:pPr marL="342900" indent="-342900">
              <a:buFont typeface="Arial" panose="020B0604020202020204" pitchFamily="34" charset="0"/>
              <a:buChar char="•"/>
            </a:pPr>
            <a:r>
              <a:rPr lang="en-US" sz="2400" dirty="0"/>
              <a:t>Improve communication </a:t>
            </a:r>
            <a:r>
              <a:rPr lang="en-US" sz="2400" b="1" dirty="0">
                <a:solidFill>
                  <a:schemeClr val="accent1"/>
                </a:solidFill>
              </a:rPr>
              <a:t>with stakeholders </a:t>
            </a:r>
            <a:r>
              <a:rPr lang="en-US" sz="2400" dirty="0"/>
              <a:t>by showing how </a:t>
            </a:r>
            <a:r>
              <a:rPr lang="en-US" sz="2400" b="1" dirty="0">
                <a:solidFill>
                  <a:schemeClr val="accent1"/>
                </a:solidFill>
              </a:rPr>
              <a:t>the system supports their actual tasks</a:t>
            </a:r>
            <a:r>
              <a:rPr lang="en-US" sz="2400" dirty="0"/>
              <a:t>.</a:t>
            </a:r>
          </a:p>
          <a:p>
            <a:endParaRPr lang="en-US" sz="2400" dirty="0"/>
          </a:p>
          <a:p>
            <a:pPr marL="342900" indent="-342900">
              <a:buFont typeface="Arial" panose="020B0604020202020204" pitchFamily="34" charset="0"/>
              <a:buChar char="•"/>
            </a:pPr>
            <a:r>
              <a:rPr lang="en-US" sz="2400" dirty="0"/>
              <a:t>Tie the </a:t>
            </a:r>
            <a:r>
              <a:rPr lang="en-US" sz="2400" b="1" dirty="0">
                <a:solidFill>
                  <a:schemeClr val="accent1"/>
                </a:solidFill>
              </a:rPr>
              <a:t>logical</a:t>
            </a:r>
            <a:r>
              <a:rPr lang="en-US" sz="2400" dirty="0"/>
              <a:t>, </a:t>
            </a:r>
            <a:r>
              <a:rPr lang="en-US" sz="2400" b="1" dirty="0">
                <a:solidFill>
                  <a:schemeClr val="accent1"/>
                </a:solidFill>
              </a:rPr>
              <a:t>process</a:t>
            </a:r>
            <a:r>
              <a:rPr lang="en-US" sz="2400" dirty="0"/>
              <a:t>, </a:t>
            </a:r>
            <a:r>
              <a:rPr lang="en-US" sz="2400" b="1" dirty="0">
                <a:solidFill>
                  <a:schemeClr val="accent1"/>
                </a:solidFill>
              </a:rPr>
              <a:t>development</a:t>
            </a:r>
            <a:r>
              <a:rPr lang="en-US" sz="2400" dirty="0"/>
              <a:t>, and </a:t>
            </a:r>
            <a:r>
              <a:rPr lang="en-US" sz="2400" b="1" dirty="0">
                <a:solidFill>
                  <a:schemeClr val="accent1"/>
                </a:solidFill>
              </a:rPr>
              <a:t>physical views into a single coherent story.</a:t>
            </a:r>
          </a:p>
          <a:p>
            <a:pPr marL="800100" lvl="1" indent="-342900">
              <a:buFont typeface="Arial" panose="020B0604020202020204" pitchFamily="34" charset="0"/>
              <a:buChar char="•"/>
            </a:pPr>
            <a:endParaRPr lang="en-GB" sz="2400" dirty="0"/>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endParaRPr lang="en-GB" sz="2400" dirty="0"/>
          </a:p>
        </p:txBody>
      </p:sp>
    </p:spTree>
    <p:extLst>
      <p:ext uri="{BB962C8B-B14F-4D97-AF65-F5344CB8AC3E}">
        <p14:creationId xmlns:p14="http://schemas.microsoft.com/office/powerpoint/2010/main" val="3002859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 calcmode="lin" valueType="num">
                                      <p:cBhvr additive="base">
                                        <p:cTn id="3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 calcmode="lin" valueType="num">
                                      <p:cBhvr additive="base">
                                        <p:cTn id="43"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CA067F-F5C8-AC91-00F5-789D2CD6F4C8}"/>
              </a:ext>
            </a:extLst>
          </p:cNvPr>
          <p:cNvPicPr>
            <a:picLocks noChangeAspect="1"/>
          </p:cNvPicPr>
          <p:nvPr/>
        </p:nvPicPr>
        <p:blipFill>
          <a:blip r:embed="rId2"/>
          <a:stretch>
            <a:fillRect/>
          </a:stretch>
        </p:blipFill>
        <p:spPr>
          <a:xfrm>
            <a:off x="-1" y="3036499"/>
            <a:ext cx="11468747" cy="3821501"/>
          </a:xfrm>
          <a:prstGeom prst="rect">
            <a:avLst/>
          </a:prstGeom>
        </p:spPr>
      </p:pic>
      <p:pic>
        <p:nvPicPr>
          <p:cNvPr id="6" name="Picture 5" descr="A group of cartoon characters in superhero clothing&#10;&#10;AI-generated content may be incorrect.">
            <a:extLst>
              <a:ext uri="{FF2B5EF4-FFF2-40B4-BE49-F238E27FC236}">
                <a16:creationId xmlns:a16="http://schemas.microsoft.com/office/drawing/2014/main" id="{E7995AB1-F3D1-CC01-6982-AAB0A9C31599}"/>
              </a:ext>
            </a:extLst>
          </p:cNvPr>
          <p:cNvPicPr>
            <a:picLocks noChangeAspect="1"/>
          </p:cNvPicPr>
          <p:nvPr/>
        </p:nvPicPr>
        <p:blipFill>
          <a:blip r:embed="rId3"/>
          <a:stretch>
            <a:fillRect/>
          </a:stretch>
        </p:blipFill>
        <p:spPr>
          <a:xfrm>
            <a:off x="-1" y="0"/>
            <a:ext cx="11468746" cy="3041550"/>
          </a:xfrm>
          <a:prstGeom prst="rect">
            <a:avLst/>
          </a:prstGeom>
        </p:spPr>
      </p:pic>
    </p:spTree>
    <p:extLst>
      <p:ext uri="{BB962C8B-B14F-4D97-AF65-F5344CB8AC3E}">
        <p14:creationId xmlns:p14="http://schemas.microsoft.com/office/powerpoint/2010/main" val="681417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17E1F-9E69-2E9B-3CCC-1B95AC306D5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081DA29-1403-3A72-1164-CD87E9129B17}"/>
              </a:ext>
            </a:extLst>
          </p:cNvPr>
          <p:cNvSpPr txBox="1"/>
          <p:nvPr/>
        </p:nvSpPr>
        <p:spPr>
          <a:xfrm>
            <a:off x="419216" y="951071"/>
            <a:ext cx="11092722" cy="5262979"/>
          </a:xfrm>
          <a:prstGeom prst="rect">
            <a:avLst/>
          </a:prstGeom>
          <a:noFill/>
        </p:spPr>
        <p:txBody>
          <a:bodyPr wrap="square">
            <a:spAutoFit/>
          </a:bodyPr>
          <a:lstStyle/>
          <a:p>
            <a:pPr marL="342900" indent="-342900">
              <a:buFont typeface="Arial" panose="020B0604020202020204" pitchFamily="34" charset="0"/>
              <a:buChar char="•"/>
            </a:pPr>
            <a:r>
              <a:rPr lang="en-US" sz="2400" dirty="0"/>
              <a:t>The </a:t>
            </a:r>
            <a:r>
              <a:rPr lang="en-US" sz="2400" b="1" dirty="0">
                <a:solidFill>
                  <a:schemeClr val="accent1"/>
                </a:solidFill>
              </a:rPr>
              <a:t>Model–View–Controller</a:t>
            </a:r>
            <a:r>
              <a:rPr lang="en-US" sz="2400" dirty="0">
                <a:solidFill>
                  <a:schemeClr val="accent1"/>
                </a:solidFill>
              </a:rPr>
              <a:t> </a:t>
            </a:r>
            <a:r>
              <a:rPr lang="en-US" sz="2400" dirty="0"/>
              <a:t>pattern provides a structured approach for </a:t>
            </a:r>
            <a:r>
              <a:rPr lang="en-US" sz="2400" b="1" dirty="0">
                <a:solidFill>
                  <a:schemeClr val="accent1"/>
                </a:solidFill>
              </a:rPr>
              <a:t>separating responsibilities </a:t>
            </a:r>
            <a:r>
              <a:rPr lang="en-US" sz="2400" dirty="0"/>
              <a:t>in interactive applications.</a:t>
            </a:r>
          </a:p>
          <a:p>
            <a:endParaRPr lang="en-US" sz="2400" dirty="0"/>
          </a:p>
          <a:p>
            <a:pPr marL="342900" indent="-342900">
              <a:buFont typeface="Arial" panose="020B0604020202020204" pitchFamily="34" charset="0"/>
              <a:buChar char="•"/>
            </a:pPr>
            <a:r>
              <a:rPr lang="en-US" sz="2400" dirty="0"/>
              <a:t>MVC began as a </a:t>
            </a:r>
            <a:r>
              <a:rPr lang="en-US" sz="2400" b="1" dirty="0">
                <a:solidFill>
                  <a:schemeClr val="accent1"/>
                </a:solidFill>
              </a:rPr>
              <a:t>design-level pattern</a:t>
            </a:r>
            <a:r>
              <a:rPr lang="en-US" sz="2400" dirty="0">
                <a:solidFill>
                  <a:schemeClr val="accent1"/>
                </a:solidFill>
              </a:rPr>
              <a:t> </a:t>
            </a:r>
            <a:r>
              <a:rPr lang="en-US" sz="2400" dirty="0"/>
              <a:t>and evolved into an </a:t>
            </a:r>
            <a:r>
              <a:rPr lang="en-US" sz="2400" b="1" dirty="0">
                <a:solidFill>
                  <a:schemeClr val="accent1"/>
                </a:solidFill>
              </a:rPr>
              <a:t>architectural style</a:t>
            </a:r>
            <a:r>
              <a:rPr lang="en-US" sz="2400" dirty="0">
                <a:solidFill>
                  <a:schemeClr val="accent1"/>
                </a:solidFill>
              </a:rPr>
              <a:t> </a:t>
            </a:r>
            <a:r>
              <a:rPr lang="en-US" sz="2400" dirty="0"/>
              <a:t>across modern development frameworks.</a:t>
            </a:r>
          </a:p>
          <a:p>
            <a:endParaRPr lang="en-US" sz="2400" dirty="0"/>
          </a:p>
          <a:p>
            <a:pPr marL="342900" indent="-342900">
              <a:buFont typeface="Arial" panose="020B0604020202020204" pitchFamily="34" charset="0"/>
              <a:buChar char="•"/>
            </a:pPr>
            <a:r>
              <a:rPr lang="en-US" sz="2400" dirty="0"/>
              <a:t>The pattern reduces </a:t>
            </a:r>
            <a:r>
              <a:rPr lang="en-US" sz="2400" b="1" dirty="0">
                <a:solidFill>
                  <a:schemeClr val="accent1"/>
                </a:solidFill>
              </a:rPr>
              <a:t>coupling</a:t>
            </a:r>
            <a:r>
              <a:rPr lang="en-US" sz="2400" dirty="0"/>
              <a:t> between data management, presentation, and user interaction logic.</a:t>
            </a:r>
          </a:p>
          <a:p>
            <a:endParaRPr lang="en-US" sz="2400" dirty="0"/>
          </a:p>
          <a:p>
            <a:pPr marL="342900" indent="-342900">
              <a:buFont typeface="Arial" panose="020B0604020202020204" pitchFamily="34" charset="0"/>
              <a:buChar char="•"/>
            </a:pPr>
            <a:r>
              <a:rPr lang="en-US" sz="2400" dirty="0"/>
              <a:t>Clear separation of concerns improves </a:t>
            </a:r>
            <a:r>
              <a:rPr lang="en-US" sz="2400" b="1" dirty="0">
                <a:solidFill>
                  <a:schemeClr val="accent1"/>
                </a:solidFill>
              </a:rPr>
              <a:t>testability</a:t>
            </a:r>
            <a:r>
              <a:rPr lang="en-US" sz="2400" dirty="0"/>
              <a:t> and </a:t>
            </a:r>
            <a:r>
              <a:rPr lang="en-US" sz="2400" b="1" dirty="0">
                <a:solidFill>
                  <a:schemeClr val="accent1"/>
                </a:solidFill>
              </a:rPr>
              <a:t>maintainability</a:t>
            </a:r>
            <a:r>
              <a:rPr lang="en-US" sz="2400" dirty="0"/>
              <a:t> when applications grow in complexity.</a:t>
            </a:r>
          </a:p>
          <a:p>
            <a:endParaRPr lang="en-US" sz="2400" dirty="0"/>
          </a:p>
          <a:p>
            <a:pPr marL="342900" indent="-342900">
              <a:buFont typeface="Arial" panose="020B0604020202020204" pitchFamily="34" charset="0"/>
              <a:buChar char="•"/>
            </a:pPr>
            <a:r>
              <a:rPr lang="en-US" sz="2400" dirty="0"/>
              <a:t>MVC scales effectively across </a:t>
            </a:r>
            <a:r>
              <a:rPr lang="en-US" sz="2400" b="1" dirty="0">
                <a:solidFill>
                  <a:schemeClr val="accent1"/>
                </a:solidFill>
              </a:rPr>
              <a:t>web</a:t>
            </a:r>
            <a:r>
              <a:rPr lang="en-US" sz="2400" b="1" dirty="0"/>
              <a:t>, </a:t>
            </a:r>
            <a:r>
              <a:rPr lang="en-US" sz="2400" b="1" dirty="0">
                <a:solidFill>
                  <a:schemeClr val="accent1"/>
                </a:solidFill>
              </a:rPr>
              <a:t>desktop</a:t>
            </a:r>
            <a:r>
              <a:rPr lang="en-US" sz="2400" b="1" dirty="0"/>
              <a:t>, </a:t>
            </a:r>
            <a:r>
              <a:rPr lang="en-US" sz="2400" b="1" dirty="0">
                <a:solidFill>
                  <a:schemeClr val="accent1"/>
                </a:solidFill>
              </a:rPr>
              <a:t>and mobile</a:t>
            </a:r>
            <a:r>
              <a:rPr lang="en-US" sz="2400" dirty="0">
                <a:solidFill>
                  <a:schemeClr val="accent1"/>
                </a:solidFill>
              </a:rPr>
              <a:t> </a:t>
            </a:r>
            <a:r>
              <a:rPr lang="en-US" sz="2400" dirty="0"/>
              <a:t>environments.</a:t>
            </a:r>
          </a:p>
          <a:p>
            <a:pPr lvl="1"/>
            <a:endParaRPr lang="en-GB" sz="2400" dirty="0"/>
          </a:p>
        </p:txBody>
      </p:sp>
      <p:sp>
        <p:nvSpPr>
          <p:cNvPr id="7" name="Title 1">
            <a:extLst>
              <a:ext uri="{FF2B5EF4-FFF2-40B4-BE49-F238E27FC236}">
                <a16:creationId xmlns:a16="http://schemas.microsoft.com/office/drawing/2014/main" id="{53384E1B-C1F8-541E-0902-8F5C30153E71}"/>
              </a:ext>
            </a:extLst>
          </p:cNvPr>
          <p:cNvSpPr txBox="1">
            <a:spLocks/>
          </p:cNvSpPr>
          <p:nvPr/>
        </p:nvSpPr>
        <p:spPr>
          <a:xfrm>
            <a:off x="0" y="0"/>
            <a:ext cx="11350187" cy="652539"/>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u="sng" dirty="0">
                <a:solidFill>
                  <a:schemeClr val="accent1"/>
                </a:solidFill>
              </a:rPr>
              <a:t>MVC Pattern</a:t>
            </a:r>
          </a:p>
        </p:txBody>
      </p:sp>
    </p:spTree>
    <p:extLst>
      <p:ext uri="{BB962C8B-B14F-4D97-AF65-F5344CB8AC3E}">
        <p14:creationId xmlns:p14="http://schemas.microsoft.com/office/powerpoint/2010/main" val="1010021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 calcmode="lin" valueType="num">
                                      <p:cBhvr additive="base">
                                        <p:cTn id="25"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 calcmode="lin" valueType="num">
                                      <p:cBhvr additive="base">
                                        <p:cTn id="31"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 calcmode="lin" valueType="num">
                                      <p:cBhvr additive="base">
                                        <p:cTn id="37"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423DD-D894-CD3C-876F-19CE9C05D9E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01A4B242-4579-D59B-88D6-A2509C983534}"/>
              </a:ext>
            </a:extLst>
          </p:cNvPr>
          <p:cNvSpPr txBox="1"/>
          <p:nvPr/>
        </p:nvSpPr>
        <p:spPr>
          <a:xfrm>
            <a:off x="419217" y="951071"/>
            <a:ext cx="6105570" cy="6001643"/>
          </a:xfrm>
          <a:prstGeom prst="rect">
            <a:avLst/>
          </a:prstGeom>
          <a:noFill/>
        </p:spPr>
        <p:txBody>
          <a:bodyPr wrap="square">
            <a:spAutoFit/>
          </a:bodyPr>
          <a:lstStyle/>
          <a:p>
            <a:pPr marL="342900" indent="-342900">
              <a:buFont typeface="Arial" panose="020B0604020202020204" pitchFamily="34" charset="0"/>
              <a:buChar char="•"/>
            </a:pPr>
            <a:r>
              <a:rPr lang="en-US" sz="2400" dirty="0"/>
              <a:t>The </a:t>
            </a:r>
            <a:r>
              <a:rPr lang="en-US" sz="2400" b="1" dirty="0">
                <a:solidFill>
                  <a:schemeClr val="accent1"/>
                </a:solidFill>
              </a:rPr>
              <a:t>Model</a:t>
            </a:r>
            <a:r>
              <a:rPr lang="en-US" sz="2400" dirty="0"/>
              <a:t> manages application data, </a:t>
            </a:r>
            <a:r>
              <a:rPr lang="en-US" sz="2400" b="1" dirty="0">
                <a:solidFill>
                  <a:schemeClr val="accent1"/>
                </a:solidFill>
              </a:rPr>
              <a:t>business rules</a:t>
            </a:r>
            <a:r>
              <a:rPr lang="en-US" sz="2400" dirty="0"/>
              <a:t>, and </a:t>
            </a:r>
            <a:r>
              <a:rPr lang="en-US" sz="2400" b="1" dirty="0">
                <a:solidFill>
                  <a:schemeClr val="accent1"/>
                </a:solidFill>
              </a:rPr>
              <a:t>domain-specific operations.</a:t>
            </a:r>
          </a:p>
          <a:p>
            <a:endParaRPr lang="en-US" sz="2400" dirty="0"/>
          </a:p>
          <a:p>
            <a:pPr marL="342900" indent="-342900">
              <a:buFont typeface="Arial" panose="020B0604020202020204" pitchFamily="34" charset="0"/>
              <a:buChar char="•"/>
            </a:pPr>
            <a:r>
              <a:rPr lang="en-US" sz="2400" dirty="0"/>
              <a:t>It remains </a:t>
            </a:r>
            <a:r>
              <a:rPr lang="en-US" sz="2400" b="1" dirty="0">
                <a:solidFill>
                  <a:schemeClr val="accent1"/>
                </a:solidFill>
              </a:rPr>
              <a:t>independent</a:t>
            </a:r>
            <a:r>
              <a:rPr lang="en-US" sz="2400" dirty="0"/>
              <a:t> of both </a:t>
            </a:r>
            <a:r>
              <a:rPr lang="en-US" sz="2400" b="1" dirty="0">
                <a:solidFill>
                  <a:schemeClr val="accent1"/>
                </a:solidFill>
              </a:rPr>
              <a:t>View</a:t>
            </a:r>
            <a:r>
              <a:rPr lang="en-US" sz="2400" dirty="0"/>
              <a:t> and </a:t>
            </a:r>
            <a:r>
              <a:rPr lang="en-US" sz="2400" b="1" dirty="0">
                <a:solidFill>
                  <a:schemeClr val="accent1"/>
                </a:solidFill>
              </a:rPr>
              <a:t>Controller</a:t>
            </a:r>
            <a:r>
              <a:rPr lang="en-US" sz="2400" dirty="0"/>
              <a:t> to enforce clean separation of concerns.</a:t>
            </a:r>
          </a:p>
          <a:p>
            <a:endParaRPr lang="en-US" sz="2400" dirty="0"/>
          </a:p>
          <a:p>
            <a:pPr marL="342900" indent="-342900">
              <a:buFont typeface="Arial" panose="020B0604020202020204" pitchFamily="34" charset="0"/>
              <a:buChar char="•"/>
            </a:pPr>
            <a:r>
              <a:rPr lang="en-US" sz="2400" dirty="0"/>
              <a:t>The Model encapsulates </a:t>
            </a:r>
            <a:r>
              <a:rPr lang="en-US" sz="2400" b="1" dirty="0">
                <a:solidFill>
                  <a:schemeClr val="accent1"/>
                </a:solidFill>
              </a:rPr>
              <a:t>validation</a:t>
            </a:r>
            <a:r>
              <a:rPr lang="en-US" sz="2400" dirty="0"/>
              <a:t>, </a:t>
            </a:r>
            <a:r>
              <a:rPr lang="en-US" sz="2400" b="1" dirty="0">
                <a:solidFill>
                  <a:schemeClr val="accent1"/>
                </a:solidFill>
              </a:rPr>
              <a:t>state</a:t>
            </a:r>
            <a:r>
              <a:rPr lang="en-US" sz="2400" b="1" dirty="0"/>
              <a:t> </a:t>
            </a:r>
            <a:r>
              <a:rPr lang="en-US" sz="2400" b="1" dirty="0">
                <a:solidFill>
                  <a:schemeClr val="accent1"/>
                </a:solidFill>
              </a:rPr>
              <a:t>changes</a:t>
            </a:r>
            <a:r>
              <a:rPr lang="en-US" sz="2400" dirty="0"/>
              <a:t>, and </a:t>
            </a:r>
            <a:r>
              <a:rPr lang="en-US" sz="2400" b="1" dirty="0">
                <a:solidFill>
                  <a:schemeClr val="accent1"/>
                </a:solidFill>
              </a:rPr>
              <a:t>domain logic</a:t>
            </a:r>
            <a:r>
              <a:rPr lang="en-US" sz="2400" dirty="0">
                <a:solidFill>
                  <a:schemeClr val="accent1"/>
                </a:solidFill>
              </a:rPr>
              <a:t> </a:t>
            </a:r>
            <a:r>
              <a:rPr lang="en-US" sz="2400" dirty="0"/>
              <a:t>without referencing UI elements.</a:t>
            </a:r>
          </a:p>
          <a:p>
            <a:endParaRPr lang="en-US" sz="2400" dirty="0"/>
          </a:p>
          <a:p>
            <a:pPr marL="342900" indent="-342900">
              <a:buFont typeface="Arial" panose="020B0604020202020204" pitchFamily="34" charset="0"/>
              <a:buChar char="•"/>
            </a:pPr>
            <a:r>
              <a:rPr lang="en-US" sz="2400" b="1" dirty="0">
                <a:solidFill>
                  <a:schemeClr val="accent1"/>
                </a:solidFill>
              </a:rPr>
              <a:t>Change notifications </a:t>
            </a:r>
            <a:r>
              <a:rPr lang="en-US" sz="2400" dirty="0"/>
              <a:t>allow other components to react when important Model updates occur.</a:t>
            </a:r>
          </a:p>
          <a:p>
            <a:pPr lvl="1"/>
            <a:endParaRPr lang="en-GB" sz="2400" dirty="0"/>
          </a:p>
        </p:txBody>
      </p:sp>
      <p:sp>
        <p:nvSpPr>
          <p:cNvPr id="7" name="Title 1">
            <a:extLst>
              <a:ext uri="{FF2B5EF4-FFF2-40B4-BE49-F238E27FC236}">
                <a16:creationId xmlns:a16="http://schemas.microsoft.com/office/drawing/2014/main" id="{22374334-587C-009A-6F1E-DAA34704DDCF}"/>
              </a:ext>
            </a:extLst>
          </p:cNvPr>
          <p:cNvSpPr txBox="1">
            <a:spLocks/>
          </p:cNvSpPr>
          <p:nvPr/>
        </p:nvSpPr>
        <p:spPr>
          <a:xfrm>
            <a:off x="290483" y="154983"/>
            <a:ext cx="11350187" cy="652539"/>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u="sng" dirty="0">
                <a:solidFill>
                  <a:schemeClr val="accent1"/>
                </a:solidFill>
              </a:rPr>
              <a:t>Model</a:t>
            </a:r>
          </a:p>
        </p:txBody>
      </p:sp>
      <p:pic>
        <p:nvPicPr>
          <p:cNvPr id="4" name="Picture 3">
            <a:extLst>
              <a:ext uri="{FF2B5EF4-FFF2-40B4-BE49-F238E27FC236}">
                <a16:creationId xmlns:a16="http://schemas.microsoft.com/office/drawing/2014/main" id="{9FB565EA-A21D-7EF5-799E-2667F931A7C4}"/>
              </a:ext>
            </a:extLst>
          </p:cNvPr>
          <p:cNvPicPr>
            <a:picLocks noChangeAspect="1"/>
          </p:cNvPicPr>
          <p:nvPr/>
        </p:nvPicPr>
        <p:blipFill>
          <a:blip r:embed="rId2"/>
          <a:srcRect l="7284" t="11116" r="5743" b="6025"/>
          <a:stretch>
            <a:fillRect/>
          </a:stretch>
        </p:blipFill>
        <p:spPr>
          <a:xfrm>
            <a:off x="6524786" y="1875295"/>
            <a:ext cx="4959458" cy="3704095"/>
          </a:xfrm>
          <a:prstGeom prst="rect">
            <a:avLst/>
          </a:prstGeom>
        </p:spPr>
      </p:pic>
    </p:spTree>
    <p:extLst>
      <p:ext uri="{BB962C8B-B14F-4D97-AF65-F5344CB8AC3E}">
        <p14:creationId xmlns:p14="http://schemas.microsoft.com/office/powerpoint/2010/main" val="420643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 calcmode="lin" valueType="num">
                                      <p:cBhvr additive="base">
                                        <p:cTn id="25"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 calcmode="lin" valueType="num">
                                      <p:cBhvr additive="base">
                                        <p:cTn id="31"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E93F8-1C7E-F4B8-4B49-9BA02037FFFE}"/>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BD2E51D-557E-557E-6456-355B9EEC15CF}"/>
              </a:ext>
            </a:extLst>
          </p:cNvPr>
          <p:cNvSpPr txBox="1"/>
          <p:nvPr/>
        </p:nvSpPr>
        <p:spPr>
          <a:xfrm>
            <a:off x="419217" y="951071"/>
            <a:ext cx="6105570" cy="6001643"/>
          </a:xfrm>
          <a:prstGeom prst="rect">
            <a:avLst/>
          </a:prstGeom>
          <a:noFill/>
        </p:spPr>
        <p:txBody>
          <a:bodyPr wrap="square">
            <a:spAutoFit/>
          </a:bodyPr>
          <a:lstStyle/>
          <a:p>
            <a:pPr marL="342900" indent="-342900">
              <a:buFont typeface="Arial" panose="020B0604020202020204" pitchFamily="34" charset="0"/>
              <a:buChar char="•"/>
            </a:pPr>
            <a:r>
              <a:rPr lang="en-US" sz="2400" dirty="0"/>
              <a:t>The </a:t>
            </a:r>
            <a:r>
              <a:rPr lang="en-US" sz="2400" b="1" dirty="0">
                <a:solidFill>
                  <a:schemeClr val="accent1"/>
                </a:solidFill>
              </a:rPr>
              <a:t>View</a:t>
            </a:r>
            <a:r>
              <a:rPr lang="en-US" sz="2400" dirty="0"/>
              <a:t> presents information visually or textually for user consumption.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It focuses on </a:t>
            </a:r>
            <a:r>
              <a:rPr lang="en-US" sz="2400" b="1" dirty="0">
                <a:solidFill>
                  <a:schemeClr val="accent1"/>
                </a:solidFill>
              </a:rPr>
              <a:t>rendering data</a:t>
            </a:r>
            <a:r>
              <a:rPr lang="en-US" sz="2400" dirty="0">
                <a:solidFill>
                  <a:schemeClr val="accent1"/>
                </a:solidFill>
              </a:rPr>
              <a:t> </a:t>
            </a:r>
            <a:r>
              <a:rPr lang="en-US" sz="2400" dirty="0"/>
              <a:t>provided by </a:t>
            </a:r>
            <a:r>
              <a:rPr lang="en-US" sz="2400" b="1" dirty="0">
                <a:solidFill>
                  <a:schemeClr val="accent1"/>
                </a:solidFill>
              </a:rPr>
              <a:t>the Model without embedding </a:t>
            </a:r>
            <a:r>
              <a:rPr lang="en-US" sz="2400" dirty="0"/>
              <a:t>business logic.</a:t>
            </a:r>
          </a:p>
          <a:p>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b="1" dirty="0">
                <a:solidFill>
                  <a:schemeClr val="accent1"/>
                </a:solidFill>
              </a:rPr>
              <a:t>Multiple Views </a:t>
            </a:r>
            <a:r>
              <a:rPr lang="en-US" sz="2400" dirty="0"/>
              <a:t>may represent the same Model, enabling flexible </a:t>
            </a:r>
            <a:r>
              <a:rPr lang="en-US" sz="2400" b="1" dirty="0">
                <a:solidFill>
                  <a:schemeClr val="accent1"/>
                </a:solidFill>
              </a:rPr>
              <a:t>UI customization</a:t>
            </a:r>
            <a:r>
              <a:rPr lang="en-US" sz="2400" dirty="0">
                <a:solidFill>
                  <a:schemeClr val="accent1"/>
                </a:solidFill>
              </a:rPr>
              <a:t>.</a:t>
            </a:r>
          </a:p>
          <a:p>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Views update automatically to reflect the </a:t>
            </a:r>
            <a:r>
              <a:rPr lang="en-US" sz="2400" b="1" dirty="0">
                <a:solidFill>
                  <a:schemeClr val="accent1"/>
                </a:solidFill>
              </a:rPr>
              <a:t>current state</a:t>
            </a:r>
            <a:r>
              <a:rPr lang="en-US" sz="2400" dirty="0">
                <a:solidFill>
                  <a:schemeClr val="accent1"/>
                </a:solidFill>
              </a:rPr>
              <a:t> </a:t>
            </a:r>
            <a:r>
              <a:rPr lang="en-US" sz="2400" dirty="0"/>
              <a:t>of the Model.</a:t>
            </a:r>
          </a:p>
          <a:p>
            <a:pPr lvl="1"/>
            <a:endParaRPr lang="en-GB" sz="2400" dirty="0"/>
          </a:p>
        </p:txBody>
      </p:sp>
      <p:sp>
        <p:nvSpPr>
          <p:cNvPr id="7" name="Title 1">
            <a:extLst>
              <a:ext uri="{FF2B5EF4-FFF2-40B4-BE49-F238E27FC236}">
                <a16:creationId xmlns:a16="http://schemas.microsoft.com/office/drawing/2014/main" id="{190FF5E7-51F6-FCDB-BB86-B1B01C4DB0D6}"/>
              </a:ext>
            </a:extLst>
          </p:cNvPr>
          <p:cNvSpPr txBox="1">
            <a:spLocks/>
          </p:cNvSpPr>
          <p:nvPr/>
        </p:nvSpPr>
        <p:spPr>
          <a:xfrm>
            <a:off x="290483" y="154983"/>
            <a:ext cx="11350187" cy="652539"/>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u="sng" dirty="0">
                <a:solidFill>
                  <a:schemeClr val="accent1"/>
                </a:solidFill>
              </a:rPr>
              <a:t>View</a:t>
            </a:r>
          </a:p>
        </p:txBody>
      </p:sp>
      <p:pic>
        <p:nvPicPr>
          <p:cNvPr id="2" name="Picture 1">
            <a:extLst>
              <a:ext uri="{FF2B5EF4-FFF2-40B4-BE49-F238E27FC236}">
                <a16:creationId xmlns:a16="http://schemas.microsoft.com/office/drawing/2014/main" id="{3BC82798-E460-E96B-DE64-B3E4F5DD7B29}"/>
              </a:ext>
            </a:extLst>
          </p:cNvPr>
          <p:cNvPicPr>
            <a:picLocks noChangeAspect="1"/>
          </p:cNvPicPr>
          <p:nvPr/>
        </p:nvPicPr>
        <p:blipFill>
          <a:blip r:embed="rId2"/>
          <a:stretch>
            <a:fillRect/>
          </a:stretch>
        </p:blipFill>
        <p:spPr>
          <a:xfrm>
            <a:off x="6524787" y="154983"/>
            <a:ext cx="4767099" cy="6001644"/>
          </a:xfrm>
          <a:prstGeom prst="rect">
            <a:avLst/>
          </a:prstGeom>
        </p:spPr>
      </p:pic>
    </p:spTree>
    <p:extLst>
      <p:ext uri="{BB962C8B-B14F-4D97-AF65-F5344CB8AC3E}">
        <p14:creationId xmlns:p14="http://schemas.microsoft.com/office/powerpoint/2010/main" val="2386710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anim calcmode="lin" valueType="num">
                                      <p:cBhvr additive="base">
                                        <p:cTn id="25"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 calcmode="lin" valueType="num">
                                      <p:cBhvr additive="base">
                                        <p:cTn id="31"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1C5CB-0050-6C5A-AD28-77967018A49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D564AF7-E581-5792-C399-A012013C3C73}"/>
              </a:ext>
            </a:extLst>
          </p:cNvPr>
          <p:cNvSpPr txBox="1"/>
          <p:nvPr/>
        </p:nvSpPr>
        <p:spPr>
          <a:xfrm>
            <a:off x="419217" y="951071"/>
            <a:ext cx="6105570" cy="5632311"/>
          </a:xfrm>
          <a:prstGeom prst="rect">
            <a:avLst/>
          </a:prstGeom>
          <a:noFill/>
        </p:spPr>
        <p:txBody>
          <a:bodyPr wrap="square">
            <a:spAutoFit/>
          </a:bodyPr>
          <a:lstStyle/>
          <a:p>
            <a:pPr marL="342900" indent="-342900">
              <a:buFont typeface="Arial" panose="020B0604020202020204" pitchFamily="34" charset="0"/>
              <a:buChar char="•"/>
            </a:pPr>
            <a:r>
              <a:rPr lang="en-US" sz="2400" dirty="0"/>
              <a:t>The </a:t>
            </a:r>
            <a:r>
              <a:rPr lang="en-US" sz="2400" b="1" dirty="0">
                <a:solidFill>
                  <a:schemeClr val="accent1"/>
                </a:solidFill>
              </a:rPr>
              <a:t>Controller</a:t>
            </a:r>
            <a:r>
              <a:rPr lang="en-US" sz="2400" dirty="0"/>
              <a:t> interprets user actions and </a:t>
            </a:r>
            <a:r>
              <a:rPr lang="en-US" sz="2400" b="1" dirty="0">
                <a:solidFill>
                  <a:schemeClr val="accent1"/>
                </a:solidFill>
              </a:rPr>
              <a:t>converts them into operations </a:t>
            </a:r>
            <a:r>
              <a:rPr lang="en-US" sz="2400" dirty="0"/>
              <a:t>performed on the Model.</a:t>
            </a:r>
          </a:p>
          <a:p>
            <a:endParaRPr lang="en-US" sz="2400" dirty="0"/>
          </a:p>
          <a:p>
            <a:pPr marL="342900" indent="-342900">
              <a:buFont typeface="Arial" panose="020B0604020202020204" pitchFamily="34" charset="0"/>
              <a:buChar char="•"/>
            </a:pPr>
            <a:r>
              <a:rPr lang="en-US" sz="2400" dirty="0"/>
              <a:t>It selects which </a:t>
            </a:r>
            <a:r>
              <a:rPr lang="en-US" sz="2400" b="1" dirty="0">
                <a:solidFill>
                  <a:schemeClr val="accent1"/>
                </a:solidFill>
              </a:rPr>
              <a:t>View to present and manages</a:t>
            </a:r>
            <a:r>
              <a:rPr lang="en-US" sz="2400" dirty="0"/>
              <a:t> when UI content should refresh.</a:t>
            </a:r>
          </a:p>
          <a:p>
            <a:endParaRPr lang="en-US" sz="2400" dirty="0"/>
          </a:p>
          <a:p>
            <a:pPr marL="342900" indent="-342900">
              <a:buFont typeface="Arial" panose="020B0604020202020204" pitchFamily="34" charset="0"/>
              <a:buChar char="•"/>
            </a:pPr>
            <a:r>
              <a:rPr lang="en-US" sz="2400" dirty="0"/>
              <a:t>Controllers handle </a:t>
            </a:r>
            <a:r>
              <a:rPr lang="en-US" sz="2400" b="1" dirty="0">
                <a:solidFill>
                  <a:schemeClr val="accent1"/>
                </a:solidFill>
              </a:rPr>
              <a:t>request processing</a:t>
            </a:r>
            <a:r>
              <a:rPr lang="en-US" sz="2400" dirty="0"/>
              <a:t>, </a:t>
            </a:r>
            <a:r>
              <a:rPr lang="en-US" sz="2400" b="1" dirty="0">
                <a:solidFill>
                  <a:schemeClr val="accent1"/>
                </a:solidFill>
              </a:rPr>
              <a:t>input validation</a:t>
            </a:r>
            <a:r>
              <a:rPr lang="en-US" sz="2400" dirty="0"/>
              <a:t>, and </a:t>
            </a:r>
            <a:r>
              <a:rPr lang="en-US" sz="2400" b="1" dirty="0">
                <a:solidFill>
                  <a:schemeClr val="accent1"/>
                </a:solidFill>
              </a:rPr>
              <a:t>navigation logic</a:t>
            </a:r>
            <a:r>
              <a:rPr lang="en-US" sz="2400" dirty="0">
                <a:solidFill>
                  <a:schemeClr val="accent1"/>
                </a:solidFill>
              </a:rPr>
              <a:t> </a:t>
            </a:r>
            <a:r>
              <a:rPr lang="en-US" sz="2400" dirty="0"/>
              <a:t>in many frameworks.</a:t>
            </a:r>
          </a:p>
          <a:p>
            <a:endParaRPr lang="en-US" sz="2400" dirty="0"/>
          </a:p>
          <a:p>
            <a:pPr marL="342900" indent="-342900">
              <a:buFont typeface="Arial" panose="020B0604020202020204" pitchFamily="34" charset="0"/>
              <a:buChar char="•"/>
            </a:pPr>
            <a:r>
              <a:rPr lang="en-US" sz="2400" dirty="0"/>
              <a:t>Concise Controller design prevents </a:t>
            </a:r>
            <a:r>
              <a:rPr lang="en-US" sz="2400" b="1" dirty="0">
                <a:solidFill>
                  <a:schemeClr val="accent1"/>
                </a:solidFill>
              </a:rPr>
              <a:t>overly complex orchestration</a:t>
            </a:r>
            <a:r>
              <a:rPr lang="en-US" sz="2400" b="1" dirty="0"/>
              <a:t> </a:t>
            </a:r>
            <a:r>
              <a:rPr lang="en-US" sz="2400" dirty="0"/>
              <a:t>and improves maintainability.</a:t>
            </a:r>
          </a:p>
          <a:p>
            <a:pPr lvl="1"/>
            <a:endParaRPr lang="en-GB" sz="2400" dirty="0"/>
          </a:p>
        </p:txBody>
      </p:sp>
      <p:sp>
        <p:nvSpPr>
          <p:cNvPr id="7" name="Title 1">
            <a:extLst>
              <a:ext uri="{FF2B5EF4-FFF2-40B4-BE49-F238E27FC236}">
                <a16:creationId xmlns:a16="http://schemas.microsoft.com/office/drawing/2014/main" id="{4AD2B412-DB41-A91F-F403-86AE8E1F78C6}"/>
              </a:ext>
            </a:extLst>
          </p:cNvPr>
          <p:cNvSpPr txBox="1">
            <a:spLocks/>
          </p:cNvSpPr>
          <p:nvPr/>
        </p:nvSpPr>
        <p:spPr>
          <a:xfrm>
            <a:off x="290483" y="154983"/>
            <a:ext cx="11350187" cy="652539"/>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u="sng" dirty="0">
                <a:solidFill>
                  <a:schemeClr val="accent1"/>
                </a:solidFill>
              </a:rPr>
              <a:t>Controller</a:t>
            </a:r>
          </a:p>
        </p:txBody>
      </p:sp>
      <p:pic>
        <p:nvPicPr>
          <p:cNvPr id="8" name="Picture 7">
            <a:extLst>
              <a:ext uri="{FF2B5EF4-FFF2-40B4-BE49-F238E27FC236}">
                <a16:creationId xmlns:a16="http://schemas.microsoft.com/office/drawing/2014/main" id="{F7170B58-6CE4-3A4E-24C9-CE5A693317B3}"/>
              </a:ext>
            </a:extLst>
          </p:cNvPr>
          <p:cNvPicPr>
            <a:picLocks noChangeAspect="1"/>
          </p:cNvPicPr>
          <p:nvPr/>
        </p:nvPicPr>
        <p:blipFill>
          <a:blip r:embed="rId2"/>
          <a:stretch>
            <a:fillRect/>
          </a:stretch>
        </p:blipFill>
        <p:spPr>
          <a:xfrm>
            <a:off x="6562205" y="154983"/>
            <a:ext cx="4737501" cy="6245817"/>
          </a:xfrm>
          <a:prstGeom prst="rect">
            <a:avLst/>
          </a:prstGeom>
        </p:spPr>
      </p:pic>
    </p:spTree>
    <p:extLst>
      <p:ext uri="{BB962C8B-B14F-4D97-AF65-F5344CB8AC3E}">
        <p14:creationId xmlns:p14="http://schemas.microsoft.com/office/powerpoint/2010/main" val="4152160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 calcmode="lin" valueType="num">
                                      <p:cBhvr additive="base">
                                        <p:cTn id="25"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 calcmode="lin" valueType="num">
                                      <p:cBhvr additive="base">
                                        <p:cTn id="31"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6EE0D1-C04D-54B0-DEDD-2F0B5D9455D9}"/>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DEAA64C-068E-2DEA-941F-FB97AE0CE429}"/>
              </a:ext>
            </a:extLst>
          </p:cNvPr>
          <p:cNvSpPr txBox="1"/>
          <p:nvPr/>
        </p:nvSpPr>
        <p:spPr>
          <a:xfrm>
            <a:off x="419217" y="951071"/>
            <a:ext cx="10894546" cy="6370975"/>
          </a:xfrm>
          <a:prstGeom prst="rect">
            <a:avLst/>
          </a:prstGeom>
          <a:noFill/>
        </p:spPr>
        <p:txBody>
          <a:bodyPr wrap="square">
            <a:spAutoFit/>
          </a:bodyPr>
          <a:lstStyle/>
          <a:p>
            <a:pPr marL="342900" indent="-342900">
              <a:buFont typeface="Arial" panose="020B0604020202020204" pitchFamily="34" charset="0"/>
              <a:buChar char="•"/>
            </a:pPr>
            <a:r>
              <a:rPr lang="en-US" sz="2400" dirty="0"/>
              <a:t>User input flows into the </a:t>
            </a:r>
            <a:r>
              <a:rPr lang="en-US" sz="2400" b="1" dirty="0">
                <a:solidFill>
                  <a:schemeClr val="accent1"/>
                </a:solidFill>
              </a:rPr>
              <a:t>Controller</a:t>
            </a:r>
            <a:r>
              <a:rPr lang="en-US" sz="2400" dirty="0"/>
              <a:t>, which updates the Model and </a:t>
            </a:r>
            <a:r>
              <a:rPr lang="en-US" sz="2400" b="1" dirty="0">
                <a:solidFill>
                  <a:schemeClr val="accent1"/>
                </a:solidFill>
              </a:rPr>
              <a:t>selects an appropriate View.</a:t>
            </a:r>
          </a:p>
          <a:p>
            <a:endParaRPr lang="en-US" sz="2400" dirty="0"/>
          </a:p>
          <a:p>
            <a:pPr marL="342900" indent="-342900">
              <a:buFont typeface="Arial" panose="020B0604020202020204" pitchFamily="34" charset="0"/>
              <a:buChar char="•"/>
            </a:pPr>
            <a:r>
              <a:rPr lang="en-US" sz="2400" dirty="0"/>
              <a:t>The View retrieves </a:t>
            </a:r>
            <a:r>
              <a:rPr lang="en-US" sz="2400" b="1" dirty="0">
                <a:solidFill>
                  <a:schemeClr val="accent1"/>
                </a:solidFill>
              </a:rPr>
              <a:t>Model data and renders </a:t>
            </a:r>
            <a:r>
              <a:rPr lang="en-US" sz="2400" dirty="0"/>
              <a:t>it without modifying the </a:t>
            </a:r>
            <a:r>
              <a:rPr lang="en-US" sz="2400" b="1" dirty="0">
                <a:solidFill>
                  <a:schemeClr val="accent1"/>
                </a:solidFill>
              </a:rPr>
              <a:t>Model directly.</a:t>
            </a:r>
          </a:p>
          <a:p>
            <a:endParaRPr lang="en-US" sz="2400" dirty="0"/>
          </a:p>
          <a:p>
            <a:pPr marL="342900" indent="-342900">
              <a:buFont typeface="Arial" panose="020B0604020202020204" pitchFamily="34" charset="0"/>
              <a:buChar char="•"/>
            </a:pPr>
            <a:r>
              <a:rPr lang="en-US" sz="2400" dirty="0"/>
              <a:t>The Model issues </a:t>
            </a:r>
            <a:r>
              <a:rPr lang="en-US" sz="2400" b="1" dirty="0">
                <a:solidFill>
                  <a:schemeClr val="accent1"/>
                </a:solidFill>
              </a:rPr>
              <a:t>change notifications</a:t>
            </a:r>
            <a:r>
              <a:rPr lang="en-US" sz="2400" dirty="0"/>
              <a:t>, allowing Views </a:t>
            </a:r>
            <a:r>
              <a:rPr lang="en-US" sz="2400" b="1" dirty="0">
                <a:solidFill>
                  <a:schemeClr val="accent1"/>
                </a:solidFill>
              </a:rPr>
              <a:t>to display updates immediately.</a:t>
            </a:r>
          </a:p>
          <a:p>
            <a:endParaRPr lang="en-US" sz="2400" dirty="0"/>
          </a:p>
          <a:p>
            <a:pPr marL="342900" indent="-342900">
              <a:buFont typeface="Arial" panose="020B0604020202020204" pitchFamily="34" charset="0"/>
              <a:buChar char="•"/>
            </a:pPr>
            <a:r>
              <a:rPr lang="en-US" sz="2400" dirty="0"/>
              <a:t>A structured data flow reduces ambiguity and supports reliable </a:t>
            </a:r>
            <a:r>
              <a:rPr lang="en-US" sz="2400" b="1" dirty="0">
                <a:solidFill>
                  <a:schemeClr val="accent1"/>
                </a:solidFill>
              </a:rPr>
              <a:t>debugging and maintenance</a:t>
            </a:r>
            <a:r>
              <a:rPr lang="en-US" sz="2400" dirty="0">
                <a:solidFill>
                  <a:schemeClr val="accent1"/>
                </a:solidFill>
              </a:rPr>
              <a:t>.</a:t>
            </a:r>
          </a:p>
          <a:p>
            <a:pPr marL="342900" indent="-342900">
              <a:buFont typeface="Arial" panose="020B0604020202020204" pitchFamily="34" charset="0"/>
              <a:buChar char="•"/>
            </a:pPr>
            <a:endParaRPr lang="en-US" sz="2400" dirty="0">
              <a:solidFill>
                <a:schemeClr val="accent1"/>
              </a:solidFill>
            </a:endParaRPr>
          </a:p>
          <a:p>
            <a:pPr marL="342900" indent="-342900">
              <a:buFont typeface="Arial" panose="020B0604020202020204" pitchFamily="34" charset="0"/>
              <a:buChar char="•"/>
            </a:pPr>
            <a:r>
              <a:rPr lang="en-US" sz="2400" dirty="0"/>
              <a:t>MVC is </a:t>
            </a:r>
            <a:r>
              <a:rPr lang="en-US" sz="2400" b="1" dirty="0">
                <a:solidFill>
                  <a:srgbClr val="C00000"/>
                </a:solidFill>
              </a:rPr>
              <a:t>not</a:t>
            </a:r>
            <a:r>
              <a:rPr lang="en-US" sz="2400" dirty="0"/>
              <a:t> one of the 23 Gang of Four patterns but incorporates several </a:t>
            </a:r>
            <a:r>
              <a:rPr lang="en-US" sz="2400" dirty="0" err="1"/>
              <a:t>GoF</a:t>
            </a:r>
            <a:r>
              <a:rPr lang="en-US" sz="2400" dirty="0"/>
              <a:t> </a:t>
            </a:r>
            <a:r>
              <a:rPr lang="en-US" sz="2400" b="1" dirty="0">
                <a:solidFill>
                  <a:schemeClr val="accent1"/>
                </a:solidFill>
              </a:rPr>
              <a:t>concepts within its structure</a:t>
            </a:r>
            <a:r>
              <a:rPr lang="en-US" sz="2400" dirty="0"/>
              <a:t>.</a:t>
            </a:r>
          </a:p>
          <a:p>
            <a:pPr marL="342900" indent="-342900">
              <a:buFont typeface="Arial" panose="020B0604020202020204" pitchFamily="34" charset="0"/>
              <a:buChar char="•"/>
            </a:pPr>
            <a:endParaRPr lang="en-US" sz="2400" dirty="0">
              <a:solidFill>
                <a:schemeClr val="accent1"/>
              </a:solidFill>
            </a:endParaRPr>
          </a:p>
          <a:p>
            <a:endParaRPr lang="en-US" sz="2400" dirty="0">
              <a:solidFill>
                <a:schemeClr val="accent1"/>
              </a:solidFill>
            </a:endParaRPr>
          </a:p>
          <a:p>
            <a:pPr lvl="1"/>
            <a:endParaRPr lang="en-GB" sz="2400" dirty="0"/>
          </a:p>
        </p:txBody>
      </p:sp>
      <p:sp>
        <p:nvSpPr>
          <p:cNvPr id="7" name="Title 1">
            <a:extLst>
              <a:ext uri="{FF2B5EF4-FFF2-40B4-BE49-F238E27FC236}">
                <a16:creationId xmlns:a16="http://schemas.microsoft.com/office/drawing/2014/main" id="{49F86BF6-F7D3-B4D6-40B1-8AF32CE8571F}"/>
              </a:ext>
            </a:extLst>
          </p:cNvPr>
          <p:cNvSpPr txBox="1">
            <a:spLocks/>
          </p:cNvSpPr>
          <p:nvPr/>
        </p:nvSpPr>
        <p:spPr>
          <a:xfrm>
            <a:off x="290483" y="154983"/>
            <a:ext cx="11350187" cy="652539"/>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u="sng" dirty="0">
                <a:solidFill>
                  <a:schemeClr val="accent1"/>
                </a:solidFill>
              </a:rPr>
              <a:t>MVC Data Flow</a:t>
            </a:r>
            <a:endParaRPr lang="en-GB" sz="4000" b="1" u="sng" dirty="0">
              <a:solidFill>
                <a:schemeClr val="accent1"/>
              </a:solidFill>
            </a:endParaRPr>
          </a:p>
        </p:txBody>
      </p:sp>
    </p:spTree>
    <p:extLst>
      <p:ext uri="{BB962C8B-B14F-4D97-AF65-F5344CB8AC3E}">
        <p14:creationId xmlns:p14="http://schemas.microsoft.com/office/powerpoint/2010/main" val="2350166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 calcmode="lin" valueType="num">
                                      <p:cBhvr additive="base">
                                        <p:cTn id="25"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 calcmode="lin" valueType="num">
                                      <p:cBhvr additive="base">
                                        <p:cTn id="31"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 calcmode="lin" valueType="num">
                                      <p:cBhvr additive="base">
                                        <p:cTn id="37"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DCB9A8-8EA1-448E-3B2A-09FB867826A2}"/>
              </a:ext>
            </a:extLst>
          </p:cNvPr>
          <p:cNvSpPr>
            <a:spLocks noGrp="1"/>
          </p:cNvSpPr>
          <p:nvPr>
            <p:ph idx="1"/>
          </p:nvPr>
        </p:nvSpPr>
        <p:spPr>
          <a:xfrm>
            <a:off x="4416972" y="3429000"/>
            <a:ext cx="10515600" cy="4351338"/>
          </a:xfrm>
        </p:spPr>
        <p:txBody>
          <a:bodyPr/>
          <a:lstStyle/>
          <a:p>
            <a:pPr marL="0" indent="0">
              <a:buNone/>
            </a:pPr>
            <a:r>
              <a:rPr lang="en-PK" dirty="0"/>
              <a:t>Thank You</a:t>
            </a:r>
            <a:r>
              <a:rPr lang="en-PK" dirty="0">
                <a:sym typeface="Wingdings" pitchFamily="2" charset="2"/>
              </a:rPr>
              <a:t></a:t>
            </a:r>
            <a:endParaRPr lang="en-PK" dirty="0"/>
          </a:p>
        </p:txBody>
      </p:sp>
    </p:spTree>
    <p:extLst>
      <p:ext uri="{BB962C8B-B14F-4D97-AF65-F5344CB8AC3E}">
        <p14:creationId xmlns:p14="http://schemas.microsoft.com/office/powerpoint/2010/main" val="1185452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46588-AEFA-A41C-F93B-FE63DEA769CD}"/>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A27983D1-AAC4-93CE-1A6B-39CC5768FB90}"/>
              </a:ext>
            </a:extLst>
          </p:cNvPr>
          <p:cNvSpPr txBox="1">
            <a:spLocks/>
          </p:cNvSpPr>
          <p:nvPr/>
        </p:nvSpPr>
        <p:spPr>
          <a:xfrm>
            <a:off x="257465" y="144971"/>
            <a:ext cx="11350187" cy="652539"/>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u="sng" dirty="0">
                <a:solidFill>
                  <a:schemeClr val="accent1"/>
                </a:solidFill>
              </a:rPr>
              <a:t>Example:</a:t>
            </a:r>
          </a:p>
        </p:txBody>
      </p:sp>
      <p:pic>
        <p:nvPicPr>
          <p:cNvPr id="2" name="Picture 1">
            <a:extLst>
              <a:ext uri="{FF2B5EF4-FFF2-40B4-BE49-F238E27FC236}">
                <a16:creationId xmlns:a16="http://schemas.microsoft.com/office/drawing/2014/main" id="{8E663EDA-62F2-D262-85D4-31DA7495E73F}"/>
              </a:ext>
            </a:extLst>
          </p:cNvPr>
          <p:cNvPicPr>
            <a:picLocks noChangeAspect="1"/>
          </p:cNvPicPr>
          <p:nvPr/>
        </p:nvPicPr>
        <p:blipFill>
          <a:blip r:embed="rId3"/>
          <a:stretch>
            <a:fillRect/>
          </a:stretch>
        </p:blipFill>
        <p:spPr>
          <a:xfrm>
            <a:off x="634424" y="1203969"/>
            <a:ext cx="4284110" cy="3314123"/>
          </a:xfrm>
          <a:prstGeom prst="rect">
            <a:avLst/>
          </a:prstGeom>
        </p:spPr>
      </p:pic>
      <p:pic>
        <p:nvPicPr>
          <p:cNvPr id="4" name="Picture 3" descr="A screen shot of a computer program&#10;&#10;AI-generated content may be incorrect.">
            <a:extLst>
              <a:ext uri="{FF2B5EF4-FFF2-40B4-BE49-F238E27FC236}">
                <a16:creationId xmlns:a16="http://schemas.microsoft.com/office/drawing/2014/main" id="{0B13B396-1E4F-2A5F-5ED6-F8770D3C635F}"/>
              </a:ext>
            </a:extLst>
          </p:cNvPr>
          <p:cNvPicPr>
            <a:picLocks noChangeAspect="1"/>
          </p:cNvPicPr>
          <p:nvPr/>
        </p:nvPicPr>
        <p:blipFill>
          <a:blip r:embed="rId4"/>
          <a:stretch>
            <a:fillRect/>
          </a:stretch>
        </p:blipFill>
        <p:spPr>
          <a:xfrm>
            <a:off x="5745963" y="1203969"/>
            <a:ext cx="5638431" cy="5060373"/>
          </a:xfrm>
          <a:prstGeom prst="rect">
            <a:avLst/>
          </a:prstGeom>
        </p:spPr>
      </p:pic>
      <p:sp>
        <p:nvSpPr>
          <p:cNvPr id="3" name="Rectangle 2">
            <a:extLst>
              <a:ext uri="{FF2B5EF4-FFF2-40B4-BE49-F238E27FC236}">
                <a16:creationId xmlns:a16="http://schemas.microsoft.com/office/drawing/2014/main" id="{2D1087FB-46BC-EA60-3F80-8BA85993F47D}"/>
              </a:ext>
            </a:extLst>
          </p:cNvPr>
          <p:cNvSpPr/>
          <p:nvPr/>
        </p:nvSpPr>
        <p:spPr>
          <a:xfrm>
            <a:off x="1074054" y="1681552"/>
            <a:ext cx="3719619" cy="881540"/>
          </a:xfrm>
          <a:prstGeom prst="rect">
            <a:avLst/>
          </a:prstGeom>
          <a:solidFill>
            <a:schemeClr val="accent1">
              <a:alpha val="53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B0183D41-7179-9198-1F43-25DE16953EB4}"/>
              </a:ext>
            </a:extLst>
          </p:cNvPr>
          <p:cNvSpPr/>
          <p:nvPr/>
        </p:nvSpPr>
        <p:spPr>
          <a:xfrm>
            <a:off x="1074054" y="2659052"/>
            <a:ext cx="3719619" cy="881540"/>
          </a:xfrm>
          <a:prstGeom prst="rect">
            <a:avLst/>
          </a:prstGeom>
          <a:solidFill>
            <a:schemeClr val="accent1">
              <a:alpha val="53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E344022-458E-7ADC-786A-B57FB9E467F5}"/>
              </a:ext>
            </a:extLst>
          </p:cNvPr>
          <p:cNvSpPr/>
          <p:nvPr/>
        </p:nvSpPr>
        <p:spPr>
          <a:xfrm>
            <a:off x="1074054" y="3636552"/>
            <a:ext cx="3719619" cy="881540"/>
          </a:xfrm>
          <a:prstGeom prst="rect">
            <a:avLst/>
          </a:prstGeom>
          <a:solidFill>
            <a:schemeClr val="accent1">
              <a:alpha val="53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85BD361E-A0B1-8892-74BC-7EC20D84A45B}"/>
              </a:ext>
            </a:extLst>
          </p:cNvPr>
          <p:cNvSpPr/>
          <p:nvPr/>
        </p:nvSpPr>
        <p:spPr>
          <a:xfrm>
            <a:off x="6351347" y="1240782"/>
            <a:ext cx="3719619" cy="1162176"/>
          </a:xfrm>
          <a:prstGeom prst="rect">
            <a:avLst/>
          </a:prstGeom>
          <a:solidFill>
            <a:schemeClr val="accent1">
              <a:alpha val="53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E3ADEC0-45A2-25B9-6256-02FB503DE813}"/>
              </a:ext>
            </a:extLst>
          </p:cNvPr>
          <p:cNvSpPr/>
          <p:nvPr/>
        </p:nvSpPr>
        <p:spPr>
          <a:xfrm>
            <a:off x="6351347" y="2959503"/>
            <a:ext cx="4766599" cy="1495539"/>
          </a:xfrm>
          <a:prstGeom prst="rect">
            <a:avLst/>
          </a:prstGeom>
          <a:solidFill>
            <a:schemeClr val="accent1">
              <a:alpha val="53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D6DEE5C-1437-4222-C432-83E15CE5DEE2}"/>
              </a:ext>
            </a:extLst>
          </p:cNvPr>
          <p:cNvSpPr/>
          <p:nvPr/>
        </p:nvSpPr>
        <p:spPr>
          <a:xfrm>
            <a:off x="6181878" y="4722770"/>
            <a:ext cx="5081867" cy="1495539"/>
          </a:xfrm>
          <a:prstGeom prst="rect">
            <a:avLst/>
          </a:prstGeom>
          <a:solidFill>
            <a:schemeClr val="accent1">
              <a:alpha val="53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76718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linds(horizontal)">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blinds(horizontal)">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additive="base">
                                        <p:cTn id="34" dur="500" fill="hold"/>
                                        <p:tgtEl>
                                          <p:spTgt spid="4"/>
                                        </p:tgtEl>
                                        <p:attrNameLst>
                                          <p:attrName>ppt_x</p:attrName>
                                        </p:attrNameLst>
                                      </p:cBhvr>
                                      <p:tavLst>
                                        <p:tav tm="0">
                                          <p:val>
                                            <p:strVal val="#ppt_x"/>
                                          </p:val>
                                        </p:tav>
                                        <p:tav tm="100000">
                                          <p:val>
                                            <p:strVal val="#ppt_x"/>
                                          </p:val>
                                        </p:tav>
                                      </p:tavLst>
                                    </p:anim>
                                    <p:anim calcmode="lin" valueType="num">
                                      <p:cBhvr additive="base">
                                        <p:cTn id="3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blinds(horizontal)">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blinds(horizontal)">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blinds(horizontal)">
                                      <p:cBhvr>
                                        <p:cTn id="5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animBg="1"/>
      <p:bldP spid="5" grpId="0" animBg="1"/>
      <p:bldP spid="6" grpId="0" animBg="1"/>
      <p:bldP spid="8" grpId="0" animBg="1"/>
      <p:bldP spid="9"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AFC57-FFFC-267F-7983-050A3F6FAA6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2DD88823-C234-4249-60BA-55E5F3646608}"/>
              </a:ext>
            </a:extLst>
          </p:cNvPr>
          <p:cNvSpPr txBox="1"/>
          <p:nvPr/>
        </p:nvSpPr>
        <p:spPr>
          <a:xfrm>
            <a:off x="257465" y="1129111"/>
            <a:ext cx="11092722" cy="5262979"/>
          </a:xfrm>
          <a:prstGeom prst="rect">
            <a:avLst/>
          </a:prstGeom>
          <a:noFill/>
        </p:spPr>
        <p:txBody>
          <a:bodyPr wrap="square">
            <a:spAutoFit/>
          </a:bodyPr>
          <a:lstStyle/>
          <a:p>
            <a:pPr marL="342900" indent="-342900">
              <a:buFont typeface="Arial" panose="020B0604020202020204" pitchFamily="34" charset="0"/>
              <a:buChar char="•"/>
            </a:pPr>
            <a:r>
              <a:rPr lang="en-US" sz="2400" dirty="0"/>
              <a:t>The </a:t>
            </a:r>
            <a:r>
              <a:rPr lang="en-US" sz="2400" b="1" dirty="0">
                <a:solidFill>
                  <a:schemeClr val="accent1"/>
                </a:solidFill>
              </a:rPr>
              <a:t>Shotgun Surgery code smell </a:t>
            </a:r>
            <a:r>
              <a:rPr lang="en-US" sz="2400" dirty="0"/>
              <a:t>occurs when a single change requires modifying </a:t>
            </a:r>
            <a:r>
              <a:rPr lang="en-US" sz="2400" b="1" dirty="0">
                <a:solidFill>
                  <a:srgbClr val="FF0000"/>
                </a:solidFill>
              </a:rPr>
              <a:t>multiple classes or methods </a:t>
            </a:r>
            <a:r>
              <a:rPr lang="en-US" sz="2400" dirty="0"/>
              <a:t>across the codebase.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Ideally, changes </a:t>
            </a:r>
            <a:r>
              <a:rPr lang="en-US" sz="2400" b="1" dirty="0">
                <a:solidFill>
                  <a:srgbClr val="00B050"/>
                </a:solidFill>
              </a:rPr>
              <a:t>should be localized</a:t>
            </a:r>
            <a:r>
              <a:rPr lang="en-US" sz="2400" dirty="0"/>
              <a:t>, but this issue arises from </a:t>
            </a:r>
            <a:r>
              <a:rPr lang="en-US" sz="2400" b="1" dirty="0">
                <a:solidFill>
                  <a:srgbClr val="FF0000"/>
                </a:solidFill>
              </a:rPr>
              <a:t>poor organization and scattered responsibilities</a:t>
            </a:r>
            <a:r>
              <a:rPr lang="en-US" sz="2400" dirty="0"/>
              <a:t>, leading to the risk of </a:t>
            </a:r>
            <a:r>
              <a:rPr lang="en-US" sz="2400" b="1" dirty="0">
                <a:solidFill>
                  <a:srgbClr val="FF0000"/>
                </a:solidFill>
              </a:rPr>
              <a:t>missing updates or introducing errors</a:t>
            </a:r>
            <a:r>
              <a:rPr lang="en-US" sz="2400" dirty="0"/>
              <a:t>.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To </a:t>
            </a:r>
            <a:r>
              <a:rPr lang="en-US" sz="2400" b="1" dirty="0">
                <a:solidFill>
                  <a:schemeClr val="accent1"/>
                </a:solidFill>
              </a:rPr>
              <a:t>fix this</a:t>
            </a:r>
            <a:r>
              <a:rPr lang="en-US" sz="2400" dirty="0"/>
              <a:t>, related methods should be grouped </a:t>
            </a:r>
            <a:r>
              <a:rPr lang="en-US" sz="2400" b="1" dirty="0">
                <a:solidFill>
                  <a:schemeClr val="accent1"/>
                </a:solidFill>
              </a:rPr>
              <a:t>into fewer cohesive classes</a:t>
            </a:r>
            <a:r>
              <a:rPr lang="en-US" sz="2400" dirty="0"/>
              <a:t>.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However, merging too </a:t>
            </a:r>
            <a:r>
              <a:rPr lang="en-US" sz="2400" b="1" dirty="0">
                <a:solidFill>
                  <a:schemeClr val="accent1"/>
                </a:solidFill>
              </a:rPr>
              <a:t>many responsibilities can lead to a Large Class </a:t>
            </a:r>
            <a:r>
              <a:rPr lang="en-US" sz="2400" dirty="0"/>
              <a:t>problem. Shotgun surgery signals the need for better modularity and cohesion in the code structure.</a:t>
            </a:r>
          </a:p>
          <a:p>
            <a:pPr marL="342900" indent="-342900">
              <a:buFont typeface="Arial" panose="020B0604020202020204" pitchFamily="34" charset="0"/>
              <a:buChar char="•"/>
            </a:pPr>
            <a:endParaRPr lang="en-US" sz="2400" dirty="0"/>
          </a:p>
          <a:p>
            <a:endParaRPr lang="en-GB" sz="2400" dirty="0">
              <a:solidFill>
                <a:schemeClr val="accent1"/>
              </a:solidFill>
            </a:endParaRPr>
          </a:p>
        </p:txBody>
      </p:sp>
      <p:sp>
        <p:nvSpPr>
          <p:cNvPr id="7" name="Title 1">
            <a:extLst>
              <a:ext uri="{FF2B5EF4-FFF2-40B4-BE49-F238E27FC236}">
                <a16:creationId xmlns:a16="http://schemas.microsoft.com/office/drawing/2014/main" id="{DABF467A-36C7-EF69-22A6-EA1259F5BB01}"/>
              </a:ext>
            </a:extLst>
          </p:cNvPr>
          <p:cNvSpPr txBox="1">
            <a:spLocks/>
          </p:cNvSpPr>
          <p:nvPr/>
        </p:nvSpPr>
        <p:spPr>
          <a:xfrm>
            <a:off x="257465" y="85011"/>
            <a:ext cx="11350187" cy="652539"/>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u="sng" dirty="0">
                <a:solidFill>
                  <a:schemeClr val="accent1"/>
                </a:solidFill>
              </a:rPr>
              <a:t>Shotgun Surgery:</a:t>
            </a:r>
          </a:p>
        </p:txBody>
      </p:sp>
    </p:spTree>
    <p:extLst>
      <p:ext uri="{BB962C8B-B14F-4D97-AF65-F5344CB8AC3E}">
        <p14:creationId xmlns:p14="http://schemas.microsoft.com/office/powerpoint/2010/main" val="366423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51391-1F97-C558-E12D-C1A4751A1939}"/>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4F80C6CC-5D47-C0F4-B540-AFF6E5165DF3}"/>
              </a:ext>
            </a:extLst>
          </p:cNvPr>
          <p:cNvSpPr txBox="1">
            <a:spLocks/>
          </p:cNvSpPr>
          <p:nvPr/>
        </p:nvSpPr>
        <p:spPr>
          <a:xfrm>
            <a:off x="257465" y="85011"/>
            <a:ext cx="11350187" cy="652539"/>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u="sng" dirty="0">
                <a:solidFill>
                  <a:schemeClr val="accent1"/>
                </a:solidFill>
              </a:rPr>
              <a:t>Example:</a:t>
            </a:r>
          </a:p>
        </p:txBody>
      </p:sp>
      <p:pic>
        <p:nvPicPr>
          <p:cNvPr id="2" name="Picture 1">
            <a:extLst>
              <a:ext uri="{FF2B5EF4-FFF2-40B4-BE49-F238E27FC236}">
                <a16:creationId xmlns:a16="http://schemas.microsoft.com/office/drawing/2014/main" id="{650F5044-E8BA-79B5-CF48-B5CF5716AB21}"/>
              </a:ext>
            </a:extLst>
          </p:cNvPr>
          <p:cNvPicPr>
            <a:picLocks noChangeAspect="1"/>
          </p:cNvPicPr>
          <p:nvPr/>
        </p:nvPicPr>
        <p:blipFill>
          <a:blip r:embed="rId3"/>
          <a:stretch>
            <a:fillRect/>
          </a:stretch>
        </p:blipFill>
        <p:spPr>
          <a:xfrm>
            <a:off x="257465" y="737550"/>
            <a:ext cx="5145808" cy="3345241"/>
          </a:xfrm>
          <a:prstGeom prst="rect">
            <a:avLst/>
          </a:prstGeom>
        </p:spPr>
      </p:pic>
      <p:pic>
        <p:nvPicPr>
          <p:cNvPr id="4" name="Picture 3" descr="A screen shot of a computer program&#10;&#10;AI-generated content may be incorrect.">
            <a:extLst>
              <a:ext uri="{FF2B5EF4-FFF2-40B4-BE49-F238E27FC236}">
                <a16:creationId xmlns:a16="http://schemas.microsoft.com/office/drawing/2014/main" id="{9DBA9BFD-6A2A-C7E9-040D-94D9F8A1D1F1}"/>
              </a:ext>
            </a:extLst>
          </p:cNvPr>
          <p:cNvPicPr>
            <a:picLocks noChangeAspect="1"/>
          </p:cNvPicPr>
          <p:nvPr/>
        </p:nvPicPr>
        <p:blipFill>
          <a:blip r:embed="rId4"/>
          <a:srcRect t="6582"/>
          <a:stretch>
            <a:fillRect/>
          </a:stretch>
        </p:blipFill>
        <p:spPr>
          <a:xfrm>
            <a:off x="5403273" y="3772077"/>
            <a:ext cx="6060832" cy="3038176"/>
          </a:xfrm>
          <a:prstGeom prst="rect">
            <a:avLst/>
          </a:prstGeom>
        </p:spPr>
      </p:pic>
      <p:sp>
        <p:nvSpPr>
          <p:cNvPr id="3" name="Rectangle 2">
            <a:extLst>
              <a:ext uri="{FF2B5EF4-FFF2-40B4-BE49-F238E27FC236}">
                <a16:creationId xmlns:a16="http://schemas.microsoft.com/office/drawing/2014/main" id="{8A137C34-0F02-0DD2-8F7F-6E6D466F3D93}"/>
              </a:ext>
            </a:extLst>
          </p:cNvPr>
          <p:cNvSpPr/>
          <p:nvPr/>
        </p:nvSpPr>
        <p:spPr>
          <a:xfrm>
            <a:off x="569653" y="737550"/>
            <a:ext cx="4521431" cy="914400"/>
          </a:xfrm>
          <a:prstGeom prst="rect">
            <a:avLst/>
          </a:prstGeom>
          <a:solidFill>
            <a:schemeClr val="accent1">
              <a:alpha val="53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339288B2-D028-CA86-A006-F5B7F7F32FC3}"/>
              </a:ext>
            </a:extLst>
          </p:cNvPr>
          <p:cNvSpPr/>
          <p:nvPr/>
        </p:nvSpPr>
        <p:spPr>
          <a:xfrm>
            <a:off x="569652" y="1847289"/>
            <a:ext cx="4521431" cy="914400"/>
          </a:xfrm>
          <a:prstGeom prst="rect">
            <a:avLst/>
          </a:prstGeom>
          <a:solidFill>
            <a:schemeClr val="accent1">
              <a:alpha val="53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41ECFB2-E1C3-A056-270B-617814772E52}"/>
              </a:ext>
            </a:extLst>
          </p:cNvPr>
          <p:cNvSpPr/>
          <p:nvPr/>
        </p:nvSpPr>
        <p:spPr>
          <a:xfrm>
            <a:off x="569651" y="2971800"/>
            <a:ext cx="4521431" cy="914400"/>
          </a:xfrm>
          <a:prstGeom prst="rect">
            <a:avLst/>
          </a:prstGeom>
          <a:solidFill>
            <a:schemeClr val="accent1">
              <a:alpha val="53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CB949D8-6EF8-C952-2BCA-2230E544905E}"/>
              </a:ext>
            </a:extLst>
          </p:cNvPr>
          <p:cNvSpPr/>
          <p:nvPr/>
        </p:nvSpPr>
        <p:spPr>
          <a:xfrm>
            <a:off x="5708068" y="3772077"/>
            <a:ext cx="4521431" cy="914400"/>
          </a:xfrm>
          <a:prstGeom prst="rect">
            <a:avLst/>
          </a:prstGeom>
          <a:solidFill>
            <a:schemeClr val="accent1">
              <a:alpha val="53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40380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linds(horizontal)">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blinds(horizontal)">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blinds(horizontal)">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animBg="1"/>
      <p:bldP spid="5" grpId="0" animBg="1"/>
      <p:bldP spid="6"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4BD5E-EE17-C822-942E-E4A93F19026E}"/>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0BB3DE4-497B-37BC-1C0F-D70F56E94028}"/>
              </a:ext>
            </a:extLst>
          </p:cNvPr>
          <p:cNvSpPr txBox="1"/>
          <p:nvPr/>
        </p:nvSpPr>
        <p:spPr>
          <a:xfrm>
            <a:off x="257465" y="1262205"/>
            <a:ext cx="11092722" cy="3785652"/>
          </a:xfrm>
          <a:prstGeom prst="rect">
            <a:avLst/>
          </a:prstGeom>
          <a:noFill/>
        </p:spPr>
        <p:txBody>
          <a:bodyPr wrap="square">
            <a:spAutoFit/>
          </a:bodyPr>
          <a:lstStyle/>
          <a:p>
            <a:pPr marL="342900" indent="-342900">
              <a:buFont typeface="Arial" panose="020B0604020202020204" pitchFamily="34" charset="0"/>
              <a:buChar char="•"/>
            </a:pPr>
            <a:r>
              <a:rPr lang="en-GB" sz="2400" dirty="0"/>
              <a:t>The </a:t>
            </a:r>
            <a:r>
              <a:rPr lang="en-GB" sz="2400" b="1" dirty="0">
                <a:solidFill>
                  <a:schemeClr val="accent1"/>
                </a:solidFill>
              </a:rPr>
              <a:t>Feature Envy</a:t>
            </a:r>
            <a:r>
              <a:rPr lang="en-GB" sz="2400" dirty="0">
                <a:solidFill>
                  <a:schemeClr val="accent1"/>
                </a:solidFill>
              </a:rPr>
              <a:t> </a:t>
            </a:r>
            <a:r>
              <a:rPr lang="en-GB" sz="2400" dirty="0"/>
              <a:t>code smell appears when a method seems </a:t>
            </a:r>
            <a:r>
              <a:rPr lang="en-GB" sz="2400" b="1" dirty="0">
                <a:solidFill>
                  <a:schemeClr val="accent1"/>
                </a:solidFill>
              </a:rPr>
              <a:t>overly interested in the data or </a:t>
            </a:r>
            <a:r>
              <a:rPr lang="en-GB" sz="2400" b="1" dirty="0" err="1">
                <a:solidFill>
                  <a:schemeClr val="accent1"/>
                </a:solidFill>
              </a:rPr>
              <a:t>behavior</a:t>
            </a:r>
            <a:r>
              <a:rPr lang="en-GB" sz="2400" b="1" dirty="0">
                <a:solidFill>
                  <a:schemeClr val="accent1"/>
                </a:solidFill>
              </a:rPr>
              <a:t> of another class</a:t>
            </a:r>
            <a:r>
              <a:rPr lang="en-GB" sz="2400" dirty="0">
                <a:solidFill>
                  <a:schemeClr val="accent1"/>
                </a:solidFill>
              </a:rPr>
              <a:t> </a:t>
            </a:r>
            <a:r>
              <a:rPr lang="en-GB" sz="2400" dirty="0"/>
              <a:t>rather than its own.</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 This usually happens when </a:t>
            </a:r>
            <a:r>
              <a:rPr lang="en-GB" sz="2400" b="1" dirty="0">
                <a:solidFill>
                  <a:schemeClr val="accent1"/>
                </a:solidFill>
              </a:rPr>
              <a:t>one class frequently accesses or manipulates </a:t>
            </a:r>
            <a:r>
              <a:rPr lang="en-GB" sz="2400" dirty="0"/>
              <a:t>the internal details of another, suggesting that the functionality is misplaced. </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If two classes or methods constantly interact and depend on each other’s data, it’s often a sign that they </a:t>
            </a:r>
            <a:r>
              <a:rPr lang="en-GB" sz="2400" b="1" dirty="0">
                <a:solidFill>
                  <a:schemeClr val="accent1"/>
                </a:solidFill>
              </a:rPr>
              <a:t>should be reorganized or merged</a:t>
            </a:r>
            <a:r>
              <a:rPr lang="en-GB" sz="2400" dirty="0">
                <a:solidFill>
                  <a:schemeClr val="accent1"/>
                </a:solidFill>
              </a:rPr>
              <a:t> </a:t>
            </a:r>
            <a:r>
              <a:rPr lang="en-GB" sz="2400" dirty="0"/>
              <a:t>so that the </a:t>
            </a:r>
            <a:r>
              <a:rPr lang="en-GB" sz="2400" dirty="0" err="1"/>
              <a:t>behavior</a:t>
            </a:r>
            <a:r>
              <a:rPr lang="en-GB" sz="2400" dirty="0"/>
              <a:t> resides where it </a:t>
            </a:r>
            <a:r>
              <a:rPr lang="en-GB" sz="2400" b="1" dirty="0">
                <a:solidFill>
                  <a:schemeClr val="accent1"/>
                </a:solidFill>
              </a:rPr>
              <a:t>logically belongs</a:t>
            </a:r>
            <a:r>
              <a:rPr lang="en-GB" sz="2400" dirty="0"/>
              <a:t>, improving </a:t>
            </a:r>
            <a:r>
              <a:rPr lang="en-GB" sz="2400" b="1" dirty="0">
                <a:solidFill>
                  <a:schemeClr val="accent1"/>
                </a:solidFill>
              </a:rPr>
              <a:t>encapsulation</a:t>
            </a:r>
            <a:endParaRPr lang="en-GB" sz="2400" dirty="0">
              <a:solidFill>
                <a:schemeClr val="accent1"/>
              </a:solidFill>
            </a:endParaRPr>
          </a:p>
        </p:txBody>
      </p:sp>
      <p:sp>
        <p:nvSpPr>
          <p:cNvPr id="7" name="Title 1">
            <a:extLst>
              <a:ext uri="{FF2B5EF4-FFF2-40B4-BE49-F238E27FC236}">
                <a16:creationId xmlns:a16="http://schemas.microsoft.com/office/drawing/2014/main" id="{FC146A01-AB3A-3113-E11A-117D9D7EF089}"/>
              </a:ext>
            </a:extLst>
          </p:cNvPr>
          <p:cNvSpPr txBox="1">
            <a:spLocks/>
          </p:cNvSpPr>
          <p:nvPr/>
        </p:nvSpPr>
        <p:spPr>
          <a:xfrm>
            <a:off x="257465" y="85011"/>
            <a:ext cx="11350187" cy="652539"/>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u="sng" dirty="0">
                <a:solidFill>
                  <a:schemeClr val="accent1"/>
                </a:solidFill>
              </a:rPr>
              <a:t>Feature Envy:</a:t>
            </a:r>
          </a:p>
        </p:txBody>
      </p:sp>
    </p:spTree>
    <p:extLst>
      <p:ext uri="{BB962C8B-B14F-4D97-AF65-F5344CB8AC3E}">
        <p14:creationId xmlns:p14="http://schemas.microsoft.com/office/powerpoint/2010/main" val="2437511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797230-1A91-25DF-5937-EAD5D1783FC6}"/>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C947AA17-E3D2-34BC-7B14-BCAA45B411DD}"/>
              </a:ext>
            </a:extLst>
          </p:cNvPr>
          <p:cNvSpPr txBox="1">
            <a:spLocks/>
          </p:cNvSpPr>
          <p:nvPr/>
        </p:nvSpPr>
        <p:spPr>
          <a:xfrm>
            <a:off x="257465" y="85011"/>
            <a:ext cx="11350187" cy="652539"/>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u="sng" dirty="0">
                <a:solidFill>
                  <a:schemeClr val="accent1"/>
                </a:solidFill>
              </a:rPr>
              <a:t>Example:</a:t>
            </a:r>
          </a:p>
        </p:txBody>
      </p:sp>
      <p:pic>
        <p:nvPicPr>
          <p:cNvPr id="2" name="Picture 1">
            <a:extLst>
              <a:ext uri="{FF2B5EF4-FFF2-40B4-BE49-F238E27FC236}">
                <a16:creationId xmlns:a16="http://schemas.microsoft.com/office/drawing/2014/main" id="{34469A2C-182F-AFD8-326B-BE47BFFE3ABE}"/>
              </a:ext>
            </a:extLst>
          </p:cNvPr>
          <p:cNvPicPr>
            <a:picLocks noChangeAspect="1"/>
          </p:cNvPicPr>
          <p:nvPr/>
        </p:nvPicPr>
        <p:blipFill>
          <a:blip r:embed="rId3"/>
          <a:srcRect t="6110"/>
          <a:stretch>
            <a:fillRect/>
          </a:stretch>
        </p:blipFill>
        <p:spPr>
          <a:xfrm>
            <a:off x="1020618" y="737550"/>
            <a:ext cx="7772400" cy="2223655"/>
          </a:xfrm>
          <a:prstGeom prst="rect">
            <a:avLst/>
          </a:prstGeom>
        </p:spPr>
      </p:pic>
      <p:pic>
        <p:nvPicPr>
          <p:cNvPr id="4" name="Picture 3" descr="A screen shot of a computer code&#10;&#10;AI-generated content may be incorrect.">
            <a:extLst>
              <a:ext uri="{FF2B5EF4-FFF2-40B4-BE49-F238E27FC236}">
                <a16:creationId xmlns:a16="http://schemas.microsoft.com/office/drawing/2014/main" id="{57B9F582-A8EE-2D0D-C42D-C03DE76E9078}"/>
              </a:ext>
            </a:extLst>
          </p:cNvPr>
          <p:cNvPicPr>
            <a:picLocks noChangeAspect="1"/>
          </p:cNvPicPr>
          <p:nvPr/>
        </p:nvPicPr>
        <p:blipFill>
          <a:blip r:embed="rId4"/>
          <a:stretch>
            <a:fillRect/>
          </a:stretch>
        </p:blipFill>
        <p:spPr>
          <a:xfrm>
            <a:off x="4906818" y="3558655"/>
            <a:ext cx="6384636" cy="3214334"/>
          </a:xfrm>
          <a:prstGeom prst="rect">
            <a:avLst/>
          </a:prstGeom>
        </p:spPr>
      </p:pic>
      <p:sp>
        <p:nvSpPr>
          <p:cNvPr id="3" name="Rectangle 2">
            <a:extLst>
              <a:ext uri="{FF2B5EF4-FFF2-40B4-BE49-F238E27FC236}">
                <a16:creationId xmlns:a16="http://schemas.microsoft.com/office/drawing/2014/main" id="{FA8AC9B8-4CB9-CCC8-61E5-EE02E54415C5}"/>
              </a:ext>
            </a:extLst>
          </p:cNvPr>
          <p:cNvSpPr/>
          <p:nvPr/>
        </p:nvSpPr>
        <p:spPr>
          <a:xfrm>
            <a:off x="1389839" y="1672730"/>
            <a:ext cx="7333904" cy="1219200"/>
          </a:xfrm>
          <a:prstGeom prst="rect">
            <a:avLst/>
          </a:prstGeom>
          <a:solidFill>
            <a:schemeClr val="accent1">
              <a:alpha val="53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E34794F1-6F4B-3EF7-1604-2340877C61A5}"/>
              </a:ext>
            </a:extLst>
          </p:cNvPr>
          <p:cNvSpPr/>
          <p:nvPr/>
        </p:nvSpPr>
        <p:spPr>
          <a:xfrm>
            <a:off x="5015345" y="5250873"/>
            <a:ext cx="6123710" cy="1219200"/>
          </a:xfrm>
          <a:prstGeom prst="rect">
            <a:avLst/>
          </a:prstGeom>
          <a:solidFill>
            <a:schemeClr val="accent1">
              <a:alpha val="53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068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linds(horizontal)">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ppt_x"/>
                                          </p:val>
                                        </p:tav>
                                        <p:tav tm="100000">
                                          <p:val>
                                            <p:strVal val="#ppt_x"/>
                                          </p:val>
                                        </p:tav>
                                      </p:tavLst>
                                    </p:anim>
                                    <p:anim calcmode="lin" valueType="num">
                                      <p:cBhvr additive="base">
                                        <p:cTn id="2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blinds(horizontal)">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animBg="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E1643E-CD68-70E5-DB15-60658BA27135}"/>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6FB9106-6AE5-9791-439F-0249BDCB1D30}"/>
              </a:ext>
            </a:extLst>
          </p:cNvPr>
          <p:cNvSpPr txBox="1"/>
          <p:nvPr/>
        </p:nvSpPr>
        <p:spPr>
          <a:xfrm>
            <a:off x="257465" y="842481"/>
            <a:ext cx="11092722" cy="4893647"/>
          </a:xfrm>
          <a:prstGeom prst="rect">
            <a:avLst/>
          </a:prstGeom>
          <a:noFill/>
        </p:spPr>
        <p:txBody>
          <a:bodyPr wrap="square">
            <a:spAutoFit/>
          </a:bodyPr>
          <a:lstStyle/>
          <a:p>
            <a:pPr marL="342900" indent="-342900">
              <a:buFont typeface="Arial" panose="020B0604020202020204" pitchFamily="34" charset="0"/>
              <a:buChar char="•"/>
            </a:pPr>
            <a:r>
              <a:rPr lang="en-GB" sz="2400" dirty="0"/>
              <a:t>The </a:t>
            </a:r>
            <a:r>
              <a:rPr lang="en-GB" sz="2400" b="1" dirty="0">
                <a:solidFill>
                  <a:schemeClr val="accent1"/>
                </a:solidFill>
              </a:rPr>
              <a:t>Inappropriate Intimacy</a:t>
            </a:r>
            <a:r>
              <a:rPr lang="en-GB" sz="2400" dirty="0">
                <a:solidFill>
                  <a:schemeClr val="accent1"/>
                </a:solidFill>
              </a:rPr>
              <a:t> </a:t>
            </a:r>
            <a:r>
              <a:rPr lang="en-GB" sz="2400" dirty="0"/>
              <a:t>code smell occurs when </a:t>
            </a:r>
            <a:r>
              <a:rPr lang="en-GB" sz="2400" b="1" dirty="0">
                <a:solidFill>
                  <a:schemeClr val="accent1"/>
                </a:solidFill>
              </a:rPr>
              <a:t>two classes are overly dependent on each other</a:t>
            </a:r>
            <a:r>
              <a:rPr lang="en-GB" sz="2400" dirty="0"/>
              <a:t>, frequently communicating back and forth. This tight </a:t>
            </a:r>
            <a:r>
              <a:rPr lang="en-GB" sz="2400" b="1" dirty="0">
                <a:solidFill>
                  <a:schemeClr val="accent1"/>
                </a:solidFill>
              </a:rPr>
              <a:t>two-way coupling</a:t>
            </a:r>
            <a:r>
              <a:rPr lang="en-GB" sz="2400" dirty="0">
                <a:solidFill>
                  <a:schemeClr val="accent1"/>
                </a:solidFill>
              </a:rPr>
              <a:t> </a:t>
            </a:r>
            <a:r>
              <a:rPr lang="en-GB" sz="2400" dirty="0"/>
              <a:t>makes the system harder to maintain and understand. </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For example, if methods in one class frequently call methods in another—and vice versa—it creates a </a:t>
            </a:r>
            <a:r>
              <a:rPr lang="en-GB" sz="2400" b="1" dirty="0">
                <a:solidFill>
                  <a:schemeClr val="accent1"/>
                </a:solidFill>
              </a:rPr>
              <a:t>cyclic dependency</a:t>
            </a:r>
            <a:r>
              <a:rPr lang="en-GB" sz="2400" dirty="0"/>
              <a:t>. </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The solution is to </a:t>
            </a:r>
            <a:r>
              <a:rPr lang="en-GB" sz="2400" b="1" dirty="0">
                <a:solidFill>
                  <a:schemeClr val="accent1"/>
                </a:solidFill>
              </a:rPr>
              <a:t>refactor shared </a:t>
            </a:r>
            <a:r>
              <a:rPr lang="en-GB" sz="2400" b="1" dirty="0" err="1">
                <a:solidFill>
                  <a:schemeClr val="accent1"/>
                </a:solidFill>
              </a:rPr>
              <a:t>behaviors</a:t>
            </a:r>
            <a:r>
              <a:rPr lang="en-GB" sz="2400" dirty="0">
                <a:solidFill>
                  <a:schemeClr val="accent1"/>
                </a:solidFill>
              </a:rPr>
              <a:t> </a:t>
            </a:r>
            <a:r>
              <a:rPr lang="en-GB" sz="2400" dirty="0"/>
              <a:t>into a separate class that both can use, reducing direct interaction and promoting </a:t>
            </a:r>
            <a:r>
              <a:rPr lang="en-GB" sz="2400" b="1" dirty="0">
                <a:solidFill>
                  <a:schemeClr val="accent1"/>
                </a:solidFill>
              </a:rPr>
              <a:t>looser coupling</a:t>
            </a:r>
            <a:r>
              <a:rPr lang="en-GB" sz="2400" dirty="0"/>
              <a:t>. </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While some cycles may be unavoidable, simplifying relationships between classes generally leads to </a:t>
            </a:r>
            <a:r>
              <a:rPr lang="en-GB" sz="2400" b="1" dirty="0">
                <a:solidFill>
                  <a:schemeClr val="accent1"/>
                </a:solidFill>
              </a:rPr>
              <a:t>cleaner, more modular, and easier-to-maintain code</a:t>
            </a:r>
            <a:r>
              <a:rPr lang="en-GB" sz="2400" dirty="0">
                <a:solidFill>
                  <a:schemeClr val="accent1"/>
                </a:solidFill>
              </a:rPr>
              <a:t>.</a:t>
            </a:r>
          </a:p>
        </p:txBody>
      </p:sp>
      <p:sp>
        <p:nvSpPr>
          <p:cNvPr id="7" name="Title 1">
            <a:extLst>
              <a:ext uri="{FF2B5EF4-FFF2-40B4-BE49-F238E27FC236}">
                <a16:creationId xmlns:a16="http://schemas.microsoft.com/office/drawing/2014/main" id="{BFDE4F89-DA0B-30EB-3C9C-DB6B1B8BF595}"/>
              </a:ext>
            </a:extLst>
          </p:cNvPr>
          <p:cNvSpPr txBox="1">
            <a:spLocks/>
          </p:cNvSpPr>
          <p:nvPr/>
        </p:nvSpPr>
        <p:spPr>
          <a:xfrm>
            <a:off x="257465" y="85011"/>
            <a:ext cx="11350187" cy="652539"/>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u="sng" dirty="0">
                <a:solidFill>
                  <a:schemeClr val="accent1"/>
                </a:solidFill>
              </a:rPr>
              <a:t>Inappropriate Intimacy:</a:t>
            </a:r>
          </a:p>
        </p:txBody>
      </p:sp>
    </p:spTree>
    <p:extLst>
      <p:ext uri="{BB962C8B-B14F-4D97-AF65-F5344CB8AC3E}">
        <p14:creationId xmlns:p14="http://schemas.microsoft.com/office/powerpoint/2010/main" val="1863781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50A01C165BBDC49A86919AC591C0DE4" ma:contentTypeVersion="3" ma:contentTypeDescription="Create a new document." ma:contentTypeScope="" ma:versionID="f33ed0c81b9d530233626367f9787a89">
  <xsd:schema xmlns:xsd="http://www.w3.org/2001/XMLSchema" xmlns:xs="http://www.w3.org/2001/XMLSchema" xmlns:p="http://schemas.microsoft.com/office/2006/metadata/properties" xmlns:ns2="cb41ba1a-f6ca-4b59-9a77-8804554fd27e" targetNamespace="http://schemas.microsoft.com/office/2006/metadata/properties" ma:root="true" ma:fieldsID="02141f34451d491b1d875b2a46fac375" ns2:_="">
    <xsd:import namespace="cb41ba1a-f6ca-4b59-9a77-8804554fd27e"/>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b41ba1a-f6ca-4b59-9a77-8804554fd27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1F29221-56D3-402D-B47E-9B73B222E272}">
  <ds:schemaRefs>
    <ds:schemaRef ds:uri="http://schemas.microsoft.com/office/2006/documentManagement/types"/>
    <ds:schemaRef ds:uri="http://purl.org/dc/elements/1.1/"/>
    <ds:schemaRef ds:uri="http://purl.org/dc/terms/"/>
    <ds:schemaRef ds:uri="http://www.w3.org/XML/1998/namespace"/>
    <ds:schemaRef ds:uri="http://schemas.microsoft.com/office/infopath/2007/PartnerControls"/>
    <ds:schemaRef ds:uri="http://schemas.microsoft.com/office/2006/metadata/properties"/>
    <ds:schemaRef ds:uri="http://schemas.openxmlformats.org/package/2006/metadata/core-properties"/>
    <ds:schemaRef ds:uri="cb41ba1a-f6ca-4b59-9a77-8804554fd27e"/>
    <ds:schemaRef ds:uri="http://purl.org/dc/dcmitype/"/>
  </ds:schemaRefs>
</ds:datastoreItem>
</file>

<file path=customXml/itemProps2.xml><?xml version="1.0" encoding="utf-8"?>
<ds:datastoreItem xmlns:ds="http://schemas.openxmlformats.org/officeDocument/2006/customXml" ds:itemID="{D4C6F128-5EE0-483E-BFB7-9EB4A58B34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b41ba1a-f6ca-4b59-9a77-8804554fd2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E77D708-D110-4036-B976-ABFC9126AD2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20235</TotalTime>
  <Words>2665</Words>
  <Application>Microsoft Macintosh PowerPoint</Application>
  <PresentationFormat>Widescreen</PresentationFormat>
  <Paragraphs>304</Paragraphs>
  <Slides>37</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Aptos</vt:lpstr>
      <vt:lpstr>Arial</vt:lpstr>
      <vt:lpstr>Times New Roman</vt:lpstr>
      <vt:lpstr>Wingdings</vt:lpstr>
      <vt:lpstr>Office Theme</vt:lpstr>
      <vt:lpstr>                             Software Design and architecture (SE322)   gg </vt:lpstr>
      <vt:lpstr>List of Topics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Said Nabi Lecturer FCSE</dc:creator>
  <cp:lastModifiedBy>Said Nabi Lecturer FCSE</cp:lastModifiedBy>
  <cp:revision>4</cp:revision>
  <dcterms:created xsi:type="dcterms:W3CDTF">2025-07-24T12:04:29Z</dcterms:created>
  <dcterms:modified xsi:type="dcterms:W3CDTF">2025-11-27T07:35:31Z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0x010100C50A01C165BBDC49A86919AC591C0DE4</vt:lpwstr>
  </property>
</Properties>
</file>